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43"/>
  </p:notesMasterIdLst>
  <p:handoutMasterIdLst>
    <p:handoutMasterId r:id="rId44"/>
  </p:handoutMasterIdLst>
  <p:sldIdLst>
    <p:sldId id="324" r:id="rId2"/>
    <p:sldId id="399" r:id="rId3"/>
    <p:sldId id="258" r:id="rId4"/>
    <p:sldId id="259" r:id="rId5"/>
    <p:sldId id="260" r:id="rId6"/>
    <p:sldId id="311" r:id="rId7"/>
    <p:sldId id="261" r:id="rId8"/>
    <p:sldId id="262" r:id="rId9"/>
    <p:sldId id="264" r:id="rId10"/>
    <p:sldId id="263" r:id="rId11"/>
    <p:sldId id="265" r:id="rId12"/>
    <p:sldId id="266" r:id="rId13"/>
    <p:sldId id="267" r:id="rId14"/>
    <p:sldId id="268" r:id="rId15"/>
    <p:sldId id="269" r:id="rId16"/>
    <p:sldId id="270" r:id="rId17"/>
    <p:sldId id="271" r:id="rId18"/>
    <p:sldId id="316" r:id="rId19"/>
    <p:sldId id="317" r:id="rId20"/>
    <p:sldId id="273" r:id="rId21"/>
    <p:sldId id="274" r:id="rId22"/>
    <p:sldId id="275" r:id="rId23"/>
    <p:sldId id="392" r:id="rId24"/>
    <p:sldId id="393" r:id="rId25"/>
    <p:sldId id="394" r:id="rId26"/>
    <p:sldId id="395" r:id="rId27"/>
    <p:sldId id="396" r:id="rId28"/>
    <p:sldId id="320" r:id="rId29"/>
    <p:sldId id="280" r:id="rId30"/>
    <p:sldId id="282" r:id="rId31"/>
    <p:sldId id="284" r:id="rId32"/>
    <p:sldId id="285" r:id="rId33"/>
    <p:sldId id="286" r:id="rId34"/>
    <p:sldId id="287" r:id="rId35"/>
    <p:sldId id="288" r:id="rId36"/>
    <p:sldId id="289" r:id="rId37"/>
    <p:sldId id="290" r:id="rId38"/>
    <p:sldId id="321" r:id="rId39"/>
    <p:sldId id="291" r:id="rId40"/>
    <p:sldId id="292" r:id="rId41"/>
    <p:sldId id="309" r:id="rId4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6" roundtripDataSignature="AMtx7mh7+s+pXA07KNibgzfr90GAR3Gf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2F542E7-B878-4DC0-9F74-7368DE8D1148}">
  <a:tblStyle styleId="{32F542E7-B878-4DC0-9F74-7368DE8D1148}"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A0B21B6A-BA88-441A-A969-9E75DADBEF81}" styleName="Table_1">
    <a:wholeTbl>
      <a:tcTxStyle b="off" i="off">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12"/>
    <p:restoredTop sz="71182" autoAdjust="0"/>
  </p:normalViewPr>
  <p:slideViewPr>
    <p:cSldViewPr snapToGrid="0">
      <p:cViewPr varScale="1">
        <p:scale>
          <a:sx n="78" d="100"/>
          <a:sy n="78" d="100"/>
        </p:scale>
        <p:origin x="824" y="44"/>
      </p:cViewPr>
      <p:guideLst/>
    </p:cSldViewPr>
  </p:slideViewPr>
  <p:notesTextViewPr>
    <p:cViewPr>
      <p:scale>
        <a:sx n="3" d="2"/>
        <a:sy n="3" d="2"/>
      </p:scale>
      <p:origin x="0" y="0"/>
    </p:cViewPr>
  </p:notesTextViewPr>
  <p:notesViewPr>
    <p:cSldViewPr snapToGrid="0">
      <p:cViewPr varScale="1">
        <p:scale>
          <a:sx n="65" d="100"/>
          <a:sy n="65" d="100"/>
        </p:scale>
        <p:origin x="3082" y="3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89"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87"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90"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86"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3D7850-D1A7-43C0-9851-95D0FC987883}" type="doc">
      <dgm:prSet loTypeId="urn:microsoft.com/office/officeart/2005/8/layout/hierarchy6" loCatId="hierarchy" qsTypeId="urn:microsoft.com/office/officeart/2005/8/quickstyle/simple3" qsCatId="simple" csTypeId="urn:microsoft.com/office/officeart/2005/8/colors/accent1_2" csCatId="accent1" phldr="1"/>
      <dgm:spPr/>
      <dgm:t>
        <a:bodyPr/>
        <a:lstStyle/>
        <a:p>
          <a:endParaRPr lang="en-US"/>
        </a:p>
      </dgm:t>
    </dgm:pt>
    <dgm:pt modelId="{F243ED30-D317-43D0-989A-574322893C34}">
      <dgm:prSet phldrT="[Text]"/>
      <dgm:spPr/>
      <dgm:t>
        <a:bodyPr/>
        <a:lstStyle/>
        <a:p>
          <a:pPr algn="ctr"/>
          <a:r>
            <a:rPr lang="en-US" b="1"/>
            <a:t>Managing Director</a:t>
          </a:r>
          <a:endParaRPr lang="en-US" b="1" dirty="0"/>
        </a:p>
      </dgm:t>
    </dgm:pt>
    <dgm:pt modelId="{7B04D881-8CC8-4771-B1C9-6F064EE97BDF}" type="parTrans" cxnId="{A42764DC-2FD6-485A-A26A-7C9F3918EA5E}">
      <dgm:prSet/>
      <dgm:spPr/>
      <dgm:t>
        <a:bodyPr/>
        <a:lstStyle/>
        <a:p>
          <a:pPr algn="ctr"/>
          <a:endParaRPr lang="en-US" b="1">
            <a:solidFill>
              <a:schemeClr val="tx1"/>
            </a:solidFill>
          </a:endParaRPr>
        </a:p>
      </dgm:t>
    </dgm:pt>
    <dgm:pt modelId="{BF326F92-BB71-428A-A227-8D5E757A698D}" type="sibTrans" cxnId="{A42764DC-2FD6-485A-A26A-7C9F3918EA5E}">
      <dgm:prSet/>
      <dgm:spPr/>
      <dgm:t>
        <a:bodyPr/>
        <a:lstStyle/>
        <a:p>
          <a:pPr algn="ctr"/>
          <a:endParaRPr lang="en-US" b="1">
            <a:solidFill>
              <a:schemeClr val="tx1"/>
            </a:solidFill>
          </a:endParaRPr>
        </a:p>
      </dgm:t>
    </dgm:pt>
    <dgm:pt modelId="{3260CE28-0D89-402F-A015-17679521F243}" type="asst">
      <dgm:prSet phldrT="[Text]"/>
      <dgm:spPr/>
      <dgm:t>
        <a:bodyPr/>
        <a:lstStyle/>
        <a:p>
          <a:pPr algn="ctr"/>
          <a:r>
            <a:rPr lang="en-US" b="1"/>
            <a:t>Head of Manufacturing</a:t>
          </a:r>
          <a:endParaRPr lang="en-US" b="1" dirty="0"/>
        </a:p>
      </dgm:t>
    </dgm:pt>
    <dgm:pt modelId="{510D4334-1265-48B9-A0B8-849F079DE392}" type="parTrans" cxnId="{DEB47A83-928A-417A-BE5D-9A0E8A9C01EE}">
      <dgm:prSet/>
      <dgm:spPr/>
      <dgm:t>
        <a:bodyPr/>
        <a:lstStyle/>
        <a:p>
          <a:pPr algn="ctr"/>
          <a:endParaRPr lang="en-US" b="1">
            <a:solidFill>
              <a:schemeClr val="tx1"/>
            </a:solidFill>
          </a:endParaRPr>
        </a:p>
      </dgm:t>
    </dgm:pt>
    <dgm:pt modelId="{B0F21034-7FC3-4FD8-8F3D-4FA5138D8B96}" type="sibTrans" cxnId="{DEB47A83-928A-417A-BE5D-9A0E8A9C01EE}">
      <dgm:prSet/>
      <dgm:spPr/>
      <dgm:t>
        <a:bodyPr/>
        <a:lstStyle/>
        <a:p>
          <a:pPr algn="ctr"/>
          <a:endParaRPr lang="en-US" b="1">
            <a:solidFill>
              <a:schemeClr val="tx1"/>
            </a:solidFill>
          </a:endParaRPr>
        </a:p>
      </dgm:t>
    </dgm:pt>
    <dgm:pt modelId="{D0854C3E-D9C3-4FA9-BDC6-91410274160C}" type="asst">
      <dgm:prSet phldrT="[Text]"/>
      <dgm:spPr/>
      <dgm:t>
        <a:bodyPr/>
        <a:lstStyle/>
        <a:p>
          <a:pPr algn="ctr"/>
          <a:r>
            <a:rPr lang="en-US" b="1"/>
            <a:t>Head of Engineering</a:t>
          </a:r>
          <a:endParaRPr lang="en-US" b="1" dirty="0"/>
        </a:p>
      </dgm:t>
    </dgm:pt>
    <dgm:pt modelId="{B7358179-7E04-4576-B6A9-533E7DEB7142}" type="parTrans" cxnId="{99BA94A8-850F-44C7-AAAD-6F4EE17F3FD5}">
      <dgm:prSet/>
      <dgm:spPr/>
      <dgm:t>
        <a:bodyPr/>
        <a:lstStyle/>
        <a:p>
          <a:pPr algn="ctr"/>
          <a:endParaRPr lang="en-US" b="1">
            <a:solidFill>
              <a:schemeClr val="tx1"/>
            </a:solidFill>
          </a:endParaRPr>
        </a:p>
      </dgm:t>
    </dgm:pt>
    <dgm:pt modelId="{9C88683D-7984-423B-98C3-D116234EED22}" type="sibTrans" cxnId="{99BA94A8-850F-44C7-AAAD-6F4EE17F3FD5}">
      <dgm:prSet/>
      <dgm:spPr/>
      <dgm:t>
        <a:bodyPr/>
        <a:lstStyle/>
        <a:p>
          <a:pPr algn="ctr"/>
          <a:endParaRPr lang="en-US" b="1">
            <a:solidFill>
              <a:schemeClr val="tx1"/>
            </a:solidFill>
          </a:endParaRPr>
        </a:p>
      </dgm:t>
    </dgm:pt>
    <dgm:pt modelId="{D07493D9-80DB-4D05-A41D-FDB376E36F72}" type="asst">
      <dgm:prSet phldrT="[Text]"/>
      <dgm:spPr/>
      <dgm:t>
        <a:bodyPr/>
        <a:lstStyle/>
        <a:p>
          <a:pPr algn="ctr"/>
          <a:r>
            <a:rPr lang="en-US" b="1"/>
            <a:t>Manager: Widget Production</a:t>
          </a:r>
          <a:endParaRPr lang="en-US" b="1" dirty="0"/>
        </a:p>
      </dgm:t>
    </dgm:pt>
    <dgm:pt modelId="{2BDFDEB7-D29D-49C0-8923-CF2251FEC9F5}" type="parTrans" cxnId="{0D08B41A-7C68-4DBC-9113-C8EDFCB65978}">
      <dgm:prSet/>
      <dgm:spPr/>
      <dgm:t>
        <a:bodyPr/>
        <a:lstStyle/>
        <a:p>
          <a:pPr algn="ctr"/>
          <a:endParaRPr lang="en-US" b="1">
            <a:solidFill>
              <a:schemeClr val="tx1"/>
            </a:solidFill>
          </a:endParaRPr>
        </a:p>
      </dgm:t>
    </dgm:pt>
    <dgm:pt modelId="{5A202762-FCC7-4647-8EC8-FB0FE6377239}" type="sibTrans" cxnId="{0D08B41A-7C68-4DBC-9113-C8EDFCB65978}">
      <dgm:prSet/>
      <dgm:spPr/>
      <dgm:t>
        <a:bodyPr/>
        <a:lstStyle/>
        <a:p>
          <a:pPr algn="ctr"/>
          <a:endParaRPr lang="en-US" b="1">
            <a:solidFill>
              <a:schemeClr val="tx1"/>
            </a:solidFill>
          </a:endParaRPr>
        </a:p>
      </dgm:t>
    </dgm:pt>
    <dgm:pt modelId="{AE4E2685-F3D3-4B85-BF15-ABF1A00071D9}" type="asst">
      <dgm:prSet phldrT="[Text]"/>
      <dgm:spPr/>
      <dgm:t>
        <a:bodyPr/>
        <a:lstStyle/>
        <a:p>
          <a:pPr algn="ctr"/>
          <a:r>
            <a:rPr lang="en-US" b="1"/>
            <a:t>Manager: Assembly</a:t>
          </a:r>
          <a:endParaRPr lang="en-US" b="1" dirty="0"/>
        </a:p>
      </dgm:t>
    </dgm:pt>
    <dgm:pt modelId="{A19F1967-6AA4-48AC-BF85-E25466C1A207}" type="parTrans" cxnId="{82B42273-4965-436B-AE1F-1CFEF912EC27}">
      <dgm:prSet/>
      <dgm:spPr/>
      <dgm:t>
        <a:bodyPr/>
        <a:lstStyle/>
        <a:p>
          <a:pPr algn="ctr"/>
          <a:endParaRPr lang="en-US" b="1">
            <a:solidFill>
              <a:schemeClr val="tx1"/>
            </a:solidFill>
          </a:endParaRPr>
        </a:p>
      </dgm:t>
    </dgm:pt>
    <dgm:pt modelId="{894BCD8C-58D1-44BA-AC4A-2E31326F347A}" type="sibTrans" cxnId="{82B42273-4965-436B-AE1F-1CFEF912EC27}">
      <dgm:prSet/>
      <dgm:spPr/>
      <dgm:t>
        <a:bodyPr/>
        <a:lstStyle/>
        <a:p>
          <a:pPr algn="ctr"/>
          <a:endParaRPr lang="en-US" b="1">
            <a:solidFill>
              <a:schemeClr val="tx1"/>
            </a:solidFill>
          </a:endParaRPr>
        </a:p>
      </dgm:t>
    </dgm:pt>
    <dgm:pt modelId="{063B365A-B7AB-477D-AC24-2FA7E1A237B5}" type="asst">
      <dgm:prSet phldrT="[Text]"/>
      <dgm:spPr/>
      <dgm:t>
        <a:bodyPr/>
        <a:lstStyle/>
        <a:p>
          <a:pPr algn="ctr"/>
          <a:r>
            <a:rPr lang="en-US" b="1"/>
            <a:t>Manager: Packing</a:t>
          </a:r>
          <a:endParaRPr lang="en-US" b="1" dirty="0"/>
        </a:p>
      </dgm:t>
    </dgm:pt>
    <dgm:pt modelId="{BDE773BA-A51B-4C73-A96E-F3ADA8F63D82}" type="parTrans" cxnId="{C694A901-599F-4F2F-9A0A-1767FEF3CD17}">
      <dgm:prSet/>
      <dgm:spPr/>
      <dgm:t>
        <a:bodyPr/>
        <a:lstStyle/>
        <a:p>
          <a:pPr algn="ctr"/>
          <a:endParaRPr lang="en-US" b="1">
            <a:solidFill>
              <a:schemeClr val="tx1"/>
            </a:solidFill>
          </a:endParaRPr>
        </a:p>
      </dgm:t>
    </dgm:pt>
    <dgm:pt modelId="{F5F7EF77-A7DE-44E2-AF19-0744F7CABBE2}" type="sibTrans" cxnId="{C694A901-599F-4F2F-9A0A-1767FEF3CD17}">
      <dgm:prSet/>
      <dgm:spPr/>
      <dgm:t>
        <a:bodyPr/>
        <a:lstStyle/>
        <a:p>
          <a:pPr algn="ctr"/>
          <a:endParaRPr lang="en-US" b="1">
            <a:solidFill>
              <a:schemeClr val="tx1"/>
            </a:solidFill>
          </a:endParaRPr>
        </a:p>
      </dgm:t>
    </dgm:pt>
    <dgm:pt modelId="{554EE961-3106-472C-8851-676DCD988048}" type="asst">
      <dgm:prSet phldrT="[Text]"/>
      <dgm:spPr/>
      <dgm:t>
        <a:bodyPr/>
        <a:lstStyle/>
        <a:p>
          <a:pPr algn="ctr"/>
          <a:r>
            <a:rPr lang="en-US" b="1"/>
            <a:t>Day Shift Supervisor</a:t>
          </a:r>
          <a:endParaRPr lang="en-US" b="1" dirty="0"/>
        </a:p>
      </dgm:t>
    </dgm:pt>
    <dgm:pt modelId="{18AD4C7F-E283-4889-8404-B33491DD838F}" type="parTrans" cxnId="{2CCF7315-A2BA-4F47-8709-28B756F65C9C}">
      <dgm:prSet/>
      <dgm:spPr/>
      <dgm:t>
        <a:bodyPr/>
        <a:lstStyle/>
        <a:p>
          <a:pPr algn="ctr"/>
          <a:endParaRPr lang="en-US" b="1">
            <a:solidFill>
              <a:schemeClr val="tx1"/>
            </a:solidFill>
          </a:endParaRPr>
        </a:p>
      </dgm:t>
    </dgm:pt>
    <dgm:pt modelId="{330AEB62-FF95-45D6-A2A6-258D0D967EBF}" type="sibTrans" cxnId="{2CCF7315-A2BA-4F47-8709-28B756F65C9C}">
      <dgm:prSet/>
      <dgm:spPr/>
      <dgm:t>
        <a:bodyPr/>
        <a:lstStyle/>
        <a:p>
          <a:pPr algn="ctr"/>
          <a:endParaRPr lang="en-US" b="1">
            <a:solidFill>
              <a:schemeClr val="tx1"/>
            </a:solidFill>
          </a:endParaRPr>
        </a:p>
      </dgm:t>
    </dgm:pt>
    <dgm:pt modelId="{1BB37507-7DE3-4693-BB89-2E48A9AAB07E}" type="asst">
      <dgm:prSet phldrT="[Text]"/>
      <dgm:spPr/>
      <dgm:t>
        <a:bodyPr/>
        <a:lstStyle/>
        <a:p>
          <a:pPr algn="ctr"/>
          <a:r>
            <a:rPr lang="en-US" b="1"/>
            <a:t>Night Shift Supervisor</a:t>
          </a:r>
          <a:endParaRPr lang="en-US" b="1" dirty="0"/>
        </a:p>
      </dgm:t>
    </dgm:pt>
    <dgm:pt modelId="{39C73768-D4A9-423C-A387-B2B393DA54E7}" type="parTrans" cxnId="{FCF2E86B-9BEC-4BFF-9422-9C119AA6AFCB}">
      <dgm:prSet/>
      <dgm:spPr/>
      <dgm:t>
        <a:bodyPr/>
        <a:lstStyle/>
        <a:p>
          <a:pPr algn="ctr"/>
          <a:endParaRPr lang="en-US" b="1">
            <a:solidFill>
              <a:schemeClr val="tx1"/>
            </a:solidFill>
          </a:endParaRPr>
        </a:p>
      </dgm:t>
    </dgm:pt>
    <dgm:pt modelId="{A3EF1AB9-2849-4DE1-8EF0-DFCACF3720E6}" type="sibTrans" cxnId="{FCF2E86B-9BEC-4BFF-9422-9C119AA6AFCB}">
      <dgm:prSet/>
      <dgm:spPr/>
      <dgm:t>
        <a:bodyPr/>
        <a:lstStyle/>
        <a:p>
          <a:pPr algn="ctr"/>
          <a:endParaRPr lang="en-US" b="1">
            <a:solidFill>
              <a:schemeClr val="tx1"/>
            </a:solidFill>
          </a:endParaRPr>
        </a:p>
      </dgm:t>
    </dgm:pt>
    <dgm:pt modelId="{E1128893-A3A8-455C-88C3-E6BC0212BD57}" type="asst">
      <dgm:prSet phldrT="[Text]"/>
      <dgm:spPr/>
      <dgm:t>
        <a:bodyPr/>
        <a:lstStyle/>
        <a:p>
          <a:pPr algn="ctr"/>
          <a:r>
            <a:rPr lang="en-US" b="1"/>
            <a:t>Shift Supervisor</a:t>
          </a:r>
          <a:endParaRPr lang="en-US" b="1" dirty="0"/>
        </a:p>
      </dgm:t>
    </dgm:pt>
    <dgm:pt modelId="{A0BCB633-4EB9-4E55-AC51-12E58892B87F}" type="parTrans" cxnId="{7E27409B-BFCC-421D-BF5C-7CE800E1DEBD}">
      <dgm:prSet/>
      <dgm:spPr/>
      <dgm:t>
        <a:bodyPr/>
        <a:lstStyle/>
        <a:p>
          <a:pPr algn="ctr"/>
          <a:endParaRPr lang="en-US" b="1">
            <a:solidFill>
              <a:schemeClr val="tx1"/>
            </a:solidFill>
          </a:endParaRPr>
        </a:p>
      </dgm:t>
    </dgm:pt>
    <dgm:pt modelId="{B242729A-EE3E-4C28-A30D-CE001A970AC9}" type="sibTrans" cxnId="{7E27409B-BFCC-421D-BF5C-7CE800E1DEBD}">
      <dgm:prSet/>
      <dgm:spPr/>
      <dgm:t>
        <a:bodyPr/>
        <a:lstStyle/>
        <a:p>
          <a:pPr algn="ctr"/>
          <a:endParaRPr lang="en-US" b="1">
            <a:solidFill>
              <a:schemeClr val="tx1"/>
            </a:solidFill>
          </a:endParaRPr>
        </a:p>
      </dgm:t>
    </dgm:pt>
    <dgm:pt modelId="{85CF56CD-D070-4393-9B2E-B11F7D90BF5E}" type="asst">
      <dgm:prSet phldrT="[Text]"/>
      <dgm:spPr/>
      <dgm:t>
        <a:bodyPr/>
        <a:lstStyle/>
        <a:p>
          <a:pPr algn="ctr"/>
          <a:r>
            <a:rPr lang="en-US" b="1"/>
            <a:t>Shift Supervisor</a:t>
          </a:r>
          <a:endParaRPr lang="en-US" b="1" dirty="0"/>
        </a:p>
      </dgm:t>
    </dgm:pt>
    <dgm:pt modelId="{D38CFB6A-7C7C-4D58-850B-C0858A53D32A}" type="parTrans" cxnId="{56FC087E-8469-4152-B177-9AF9AF331B2D}">
      <dgm:prSet/>
      <dgm:spPr/>
      <dgm:t>
        <a:bodyPr/>
        <a:lstStyle/>
        <a:p>
          <a:pPr algn="ctr"/>
          <a:endParaRPr lang="en-US" b="1">
            <a:solidFill>
              <a:schemeClr val="tx1"/>
            </a:solidFill>
          </a:endParaRPr>
        </a:p>
      </dgm:t>
    </dgm:pt>
    <dgm:pt modelId="{D07B73F9-929C-4C72-A852-6FDE43FCC67F}" type="sibTrans" cxnId="{56FC087E-8469-4152-B177-9AF9AF331B2D}">
      <dgm:prSet/>
      <dgm:spPr/>
      <dgm:t>
        <a:bodyPr/>
        <a:lstStyle/>
        <a:p>
          <a:pPr algn="ctr"/>
          <a:endParaRPr lang="en-US" b="1">
            <a:solidFill>
              <a:schemeClr val="tx1"/>
            </a:solidFill>
          </a:endParaRPr>
        </a:p>
      </dgm:t>
    </dgm:pt>
    <dgm:pt modelId="{32BFA988-D653-4835-9197-3A3D8152547C}" type="pres">
      <dgm:prSet presAssocID="{1F3D7850-D1A7-43C0-9851-95D0FC987883}" presName="mainComposite" presStyleCnt="0">
        <dgm:presLayoutVars>
          <dgm:chPref val="1"/>
          <dgm:dir/>
          <dgm:animOne val="branch"/>
          <dgm:animLvl val="lvl"/>
          <dgm:resizeHandles val="exact"/>
        </dgm:presLayoutVars>
      </dgm:prSet>
      <dgm:spPr/>
    </dgm:pt>
    <dgm:pt modelId="{EC409950-2B8A-46FB-95AE-9C20F7A48FBC}" type="pres">
      <dgm:prSet presAssocID="{1F3D7850-D1A7-43C0-9851-95D0FC987883}" presName="hierFlow" presStyleCnt="0"/>
      <dgm:spPr/>
    </dgm:pt>
    <dgm:pt modelId="{E994D3AF-FCAA-4311-8060-8DD7048E42C5}" type="pres">
      <dgm:prSet presAssocID="{1F3D7850-D1A7-43C0-9851-95D0FC987883}" presName="hierChild1" presStyleCnt="0">
        <dgm:presLayoutVars>
          <dgm:chPref val="1"/>
          <dgm:animOne val="branch"/>
          <dgm:animLvl val="lvl"/>
        </dgm:presLayoutVars>
      </dgm:prSet>
      <dgm:spPr/>
    </dgm:pt>
    <dgm:pt modelId="{7EB0DFD4-8830-428B-B447-E95FDD09C6FB}" type="pres">
      <dgm:prSet presAssocID="{F243ED30-D317-43D0-989A-574322893C34}" presName="Name14" presStyleCnt="0"/>
      <dgm:spPr/>
    </dgm:pt>
    <dgm:pt modelId="{DE8CECEE-B348-4073-8993-62CFD73A67F4}" type="pres">
      <dgm:prSet presAssocID="{F243ED30-D317-43D0-989A-574322893C34}" presName="level1Shape" presStyleLbl="node0" presStyleIdx="0" presStyleCnt="1">
        <dgm:presLayoutVars>
          <dgm:chPref val="3"/>
        </dgm:presLayoutVars>
      </dgm:prSet>
      <dgm:spPr/>
    </dgm:pt>
    <dgm:pt modelId="{EC618B46-0171-488D-9DBC-A76AE7897D19}" type="pres">
      <dgm:prSet presAssocID="{F243ED30-D317-43D0-989A-574322893C34}" presName="hierChild2" presStyleCnt="0"/>
      <dgm:spPr/>
    </dgm:pt>
    <dgm:pt modelId="{34D26EF3-5802-4B45-9A74-877D64D02CD8}" type="pres">
      <dgm:prSet presAssocID="{510D4334-1265-48B9-A0B8-849F079DE392}" presName="Name19" presStyleLbl="parChTrans1D2" presStyleIdx="0" presStyleCnt="2"/>
      <dgm:spPr/>
    </dgm:pt>
    <dgm:pt modelId="{8E55EF02-684B-4AEC-906F-514AACDD05D1}" type="pres">
      <dgm:prSet presAssocID="{3260CE28-0D89-402F-A015-17679521F243}" presName="Name21" presStyleCnt="0"/>
      <dgm:spPr/>
    </dgm:pt>
    <dgm:pt modelId="{314E0A5E-B23C-4558-AC95-E2B4200E8B1F}" type="pres">
      <dgm:prSet presAssocID="{3260CE28-0D89-402F-A015-17679521F243}" presName="level2Shape" presStyleLbl="asst1" presStyleIdx="0" presStyleCnt="9"/>
      <dgm:spPr/>
    </dgm:pt>
    <dgm:pt modelId="{AE0A005C-3852-42CA-A4E4-C266D0C3994A}" type="pres">
      <dgm:prSet presAssocID="{3260CE28-0D89-402F-A015-17679521F243}" presName="hierChild3" presStyleCnt="0"/>
      <dgm:spPr/>
    </dgm:pt>
    <dgm:pt modelId="{34A99E98-7EE7-460C-8FEC-45408F4375F4}" type="pres">
      <dgm:prSet presAssocID="{2BDFDEB7-D29D-49C0-8923-CF2251FEC9F5}" presName="Name19" presStyleLbl="parChTrans1D3" presStyleIdx="0" presStyleCnt="1"/>
      <dgm:spPr/>
    </dgm:pt>
    <dgm:pt modelId="{CB296F36-04C5-4E72-80BF-81507C88DA3B}" type="pres">
      <dgm:prSet presAssocID="{D07493D9-80DB-4D05-A41D-FDB376E36F72}" presName="Name21" presStyleCnt="0"/>
      <dgm:spPr/>
    </dgm:pt>
    <dgm:pt modelId="{93D83A0F-9085-4E3E-A996-62FB02F8596F}" type="pres">
      <dgm:prSet presAssocID="{D07493D9-80DB-4D05-A41D-FDB376E36F72}" presName="level2Shape" presStyleLbl="asst1" presStyleIdx="1" presStyleCnt="9"/>
      <dgm:spPr/>
    </dgm:pt>
    <dgm:pt modelId="{140AC991-A73C-408D-A381-3ED5D031126E}" type="pres">
      <dgm:prSet presAssocID="{D07493D9-80DB-4D05-A41D-FDB376E36F72}" presName="hierChild3" presStyleCnt="0"/>
      <dgm:spPr/>
    </dgm:pt>
    <dgm:pt modelId="{E2A0AFD1-39D6-4F53-94B9-8E4AFA990ECB}" type="pres">
      <dgm:prSet presAssocID="{A19F1967-6AA4-48AC-BF85-E25466C1A207}" presName="Name19" presStyleLbl="parChTrans1D4" presStyleIdx="0" presStyleCnt="6"/>
      <dgm:spPr/>
    </dgm:pt>
    <dgm:pt modelId="{4B4E5C21-4FA9-417E-B437-8A49289AC7A0}" type="pres">
      <dgm:prSet presAssocID="{AE4E2685-F3D3-4B85-BF15-ABF1A00071D9}" presName="Name21" presStyleCnt="0"/>
      <dgm:spPr/>
    </dgm:pt>
    <dgm:pt modelId="{710213ED-F84E-43D4-A7C8-6A196F92480C}" type="pres">
      <dgm:prSet presAssocID="{AE4E2685-F3D3-4B85-BF15-ABF1A00071D9}" presName="level2Shape" presStyleLbl="asst1" presStyleIdx="2" presStyleCnt="9"/>
      <dgm:spPr/>
    </dgm:pt>
    <dgm:pt modelId="{F36C7D0B-DF2B-4665-A647-CBBB209A2330}" type="pres">
      <dgm:prSet presAssocID="{AE4E2685-F3D3-4B85-BF15-ABF1A00071D9}" presName="hierChild3" presStyleCnt="0"/>
      <dgm:spPr/>
    </dgm:pt>
    <dgm:pt modelId="{424F86D3-A221-41A7-A792-F53BDE73B667}" type="pres">
      <dgm:prSet presAssocID="{18AD4C7F-E283-4889-8404-B33491DD838F}" presName="Name19" presStyleLbl="parChTrans1D4" presStyleIdx="1" presStyleCnt="6"/>
      <dgm:spPr/>
    </dgm:pt>
    <dgm:pt modelId="{60190A37-795B-494F-8543-835A27732F53}" type="pres">
      <dgm:prSet presAssocID="{554EE961-3106-472C-8851-676DCD988048}" presName="Name21" presStyleCnt="0"/>
      <dgm:spPr/>
    </dgm:pt>
    <dgm:pt modelId="{1D8AAE21-037E-4704-A3CD-477D90AE22D5}" type="pres">
      <dgm:prSet presAssocID="{554EE961-3106-472C-8851-676DCD988048}" presName="level2Shape" presStyleLbl="asst1" presStyleIdx="3" presStyleCnt="9"/>
      <dgm:spPr/>
    </dgm:pt>
    <dgm:pt modelId="{54081EB1-F841-422F-AA0D-837A6A0FCE69}" type="pres">
      <dgm:prSet presAssocID="{554EE961-3106-472C-8851-676DCD988048}" presName="hierChild3" presStyleCnt="0"/>
      <dgm:spPr/>
    </dgm:pt>
    <dgm:pt modelId="{69A1AD94-32D7-4400-ACD3-40C008CEF65F}" type="pres">
      <dgm:prSet presAssocID="{39C73768-D4A9-423C-A387-B2B393DA54E7}" presName="Name19" presStyleLbl="parChTrans1D4" presStyleIdx="2" presStyleCnt="6"/>
      <dgm:spPr/>
    </dgm:pt>
    <dgm:pt modelId="{21858A62-06D6-4CC7-891E-66BA5223E87B}" type="pres">
      <dgm:prSet presAssocID="{1BB37507-7DE3-4693-BB89-2E48A9AAB07E}" presName="Name21" presStyleCnt="0"/>
      <dgm:spPr/>
    </dgm:pt>
    <dgm:pt modelId="{F9971607-9FD4-4A7B-A438-0E2ACB8BF3B1}" type="pres">
      <dgm:prSet presAssocID="{1BB37507-7DE3-4693-BB89-2E48A9AAB07E}" presName="level2Shape" presStyleLbl="asst1" presStyleIdx="4" presStyleCnt="9"/>
      <dgm:spPr/>
    </dgm:pt>
    <dgm:pt modelId="{00ABDA55-35FD-402F-B7A4-46BA7E24E0EB}" type="pres">
      <dgm:prSet presAssocID="{1BB37507-7DE3-4693-BB89-2E48A9AAB07E}" presName="hierChild3" presStyleCnt="0"/>
      <dgm:spPr/>
    </dgm:pt>
    <dgm:pt modelId="{D2A47944-F8EF-4D44-9B90-EC95749280DC}" type="pres">
      <dgm:prSet presAssocID="{BDE773BA-A51B-4C73-A96E-F3ADA8F63D82}" presName="Name19" presStyleLbl="parChTrans1D4" presStyleIdx="3" presStyleCnt="6"/>
      <dgm:spPr/>
    </dgm:pt>
    <dgm:pt modelId="{C75CBE89-521B-4AF1-BA62-12FBD260D94A}" type="pres">
      <dgm:prSet presAssocID="{063B365A-B7AB-477D-AC24-2FA7E1A237B5}" presName="Name21" presStyleCnt="0"/>
      <dgm:spPr/>
    </dgm:pt>
    <dgm:pt modelId="{F53D317D-A8A0-40FD-BAE7-3F300FEA2CC7}" type="pres">
      <dgm:prSet presAssocID="{063B365A-B7AB-477D-AC24-2FA7E1A237B5}" presName="level2Shape" presStyleLbl="asst1" presStyleIdx="5" presStyleCnt="9"/>
      <dgm:spPr/>
    </dgm:pt>
    <dgm:pt modelId="{AA0AA3D4-30D1-42FD-BAD5-0915FB12647A}" type="pres">
      <dgm:prSet presAssocID="{063B365A-B7AB-477D-AC24-2FA7E1A237B5}" presName="hierChild3" presStyleCnt="0"/>
      <dgm:spPr/>
    </dgm:pt>
    <dgm:pt modelId="{87934121-48F8-4000-A7DC-594A63E61F20}" type="pres">
      <dgm:prSet presAssocID="{A0BCB633-4EB9-4E55-AC51-12E58892B87F}" presName="Name19" presStyleLbl="parChTrans1D4" presStyleIdx="4" presStyleCnt="6"/>
      <dgm:spPr/>
    </dgm:pt>
    <dgm:pt modelId="{25CA46D4-EDCF-4954-900F-A4963082265A}" type="pres">
      <dgm:prSet presAssocID="{E1128893-A3A8-455C-88C3-E6BC0212BD57}" presName="Name21" presStyleCnt="0"/>
      <dgm:spPr/>
    </dgm:pt>
    <dgm:pt modelId="{6197EBCC-7710-4380-A1B8-1BB13382E78C}" type="pres">
      <dgm:prSet presAssocID="{E1128893-A3A8-455C-88C3-E6BC0212BD57}" presName="level2Shape" presStyleLbl="asst1" presStyleIdx="6" presStyleCnt="9"/>
      <dgm:spPr/>
    </dgm:pt>
    <dgm:pt modelId="{82B34260-40EC-4CAA-A5C2-8A76900206F3}" type="pres">
      <dgm:prSet presAssocID="{E1128893-A3A8-455C-88C3-E6BC0212BD57}" presName="hierChild3" presStyleCnt="0"/>
      <dgm:spPr/>
    </dgm:pt>
    <dgm:pt modelId="{62A32B18-8796-4091-96C2-7D5722B8D8F1}" type="pres">
      <dgm:prSet presAssocID="{D38CFB6A-7C7C-4D58-850B-C0858A53D32A}" presName="Name19" presStyleLbl="parChTrans1D4" presStyleIdx="5" presStyleCnt="6"/>
      <dgm:spPr/>
    </dgm:pt>
    <dgm:pt modelId="{6E8ECC9F-63E6-4631-843B-DC7DDE7D5399}" type="pres">
      <dgm:prSet presAssocID="{85CF56CD-D070-4393-9B2E-B11F7D90BF5E}" presName="Name21" presStyleCnt="0"/>
      <dgm:spPr/>
    </dgm:pt>
    <dgm:pt modelId="{7190DB0B-7B6B-4C0C-B149-00182CA68A8F}" type="pres">
      <dgm:prSet presAssocID="{85CF56CD-D070-4393-9B2E-B11F7D90BF5E}" presName="level2Shape" presStyleLbl="asst1" presStyleIdx="7" presStyleCnt="9"/>
      <dgm:spPr/>
    </dgm:pt>
    <dgm:pt modelId="{B631F7D4-23D2-47A6-BADF-994843A383DD}" type="pres">
      <dgm:prSet presAssocID="{85CF56CD-D070-4393-9B2E-B11F7D90BF5E}" presName="hierChild3" presStyleCnt="0"/>
      <dgm:spPr/>
    </dgm:pt>
    <dgm:pt modelId="{EE300027-D01A-449C-B3EA-FCA127BC48B4}" type="pres">
      <dgm:prSet presAssocID="{B7358179-7E04-4576-B6A9-533E7DEB7142}" presName="Name19" presStyleLbl="parChTrans1D2" presStyleIdx="1" presStyleCnt="2"/>
      <dgm:spPr/>
    </dgm:pt>
    <dgm:pt modelId="{B3180575-365F-4E75-9CE5-C39A44B8BDB1}" type="pres">
      <dgm:prSet presAssocID="{D0854C3E-D9C3-4FA9-BDC6-91410274160C}" presName="Name21" presStyleCnt="0"/>
      <dgm:spPr/>
    </dgm:pt>
    <dgm:pt modelId="{8ECC3A7B-BE43-420A-96F0-B1CDD6F9DA94}" type="pres">
      <dgm:prSet presAssocID="{D0854C3E-D9C3-4FA9-BDC6-91410274160C}" presName="level2Shape" presStyleLbl="asst1" presStyleIdx="8" presStyleCnt="9"/>
      <dgm:spPr/>
    </dgm:pt>
    <dgm:pt modelId="{019A6BA8-A4A3-461C-B07C-31DA7F98A3B0}" type="pres">
      <dgm:prSet presAssocID="{D0854C3E-D9C3-4FA9-BDC6-91410274160C}" presName="hierChild3" presStyleCnt="0"/>
      <dgm:spPr/>
    </dgm:pt>
    <dgm:pt modelId="{1C523191-65A7-4DC1-A826-0D28F3B01228}" type="pres">
      <dgm:prSet presAssocID="{1F3D7850-D1A7-43C0-9851-95D0FC987883}" presName="bgShapesFlow" presStyleCnt="0"/>
      <dgm:spPr/>
    </dgm:pt>
  </dgm:ptLst>
  <dgm:cxnLst>
    <dgm:cxn modelId="{C694A901-599F-4F2F-9A0A-1767FEF3CD17}" srcId="{D07493D9-80DB-4D05-A41D-FDB376E36F72}" destId="{063B365A-B7AB-477D-AC24-2FA7E1A237B5}" srcOrd="1" destOrd="0" parTransId="{BDE773BA-A51B-4C73-A96E-F3ADA8F63D82}" sibTransId="{F5F7EF77-A7DE-44E2-AF19-0744F7CABBE2}"/>
    <dgm:cxn modelId="{2CCF7315-A2BA-4F47-8709-28B756F65C9C}" srcId="{AE4E2685-F3D3-4B85-BF15-ABF1A00071D9}" destId="{554EE961-3106-472C-8851-676DCD988048}" srcOrd="0" destOrd="0" parTransId="{18AD4C7F-E283-4889-8404-B33491DD838F}" sibTransId="{330AEB62-FF95-45D6-A2A6-258D0D967EBF}"/>
    <dgm:cxn modelId="{0D08B41A-7C68-4DBC-9113-C8EDFCB65978}" srcId="{3260CE28-0D89-402F-A015-17679521F243}" destId="{D07493D9-80DB-4D05-A41D-FDB376E36F72}" srcOrd="0" destOrd="0" parTransId="{2BDFDEB7-D29D-49C0-8923-CF2251FEC9F5}" sibTransId="{5A202762-FCC7-4647-8EC8-FB0FE6377239}"/>
    <dgm:cxn modelId="{14D13626-AECF-474B-B18F-7566CFAFC7DF}" type="presOf" srcId="{85CF56CD-D070-4393-9B2E-B11F7D90BF5E}" destId="{7190DB0B-7B6B-4C0C-B149-00182CA68A8F}" srcOrd="0" destOrd="0" presId="urn:microsoft.com/office/officeart/2005/8/layout/hierarchy6"/>
    <dgm:cxn modelId="{C8C37228-E93E-4E6A-881F-5EED5B816383}" type="presOf" srcId="{510D4334-1265-48B9-A0B8-849F079DE392}" destId="{34D26EF3-5802-4B45-9A74-877D64D02CD8}" srcOrd="0" destOrd="0" presId="urn:microsoft.com/office/officeart/2005/8/layout/hierarchy6"/>
    <dgm:cxn modelId="{D516D231-CDA7-4395-9C92-E7D313A92E48}" type="presOf" srcId="{BDE773BA-A51B-4C73-A96E-F3ADA8F63D82}" destId="{D2A47944-F8EF-4D44-9B90-EC95749280DC}" srcOrd="0" destOrd="0" presId="urn:microsoft.com/office/officeart/2005/8/layout/hierarchy6"/>
    <dgm:cxn modelId="{23E19B32-349D-40D7-8EC4-1E49CDBBE3CF}" type="presOf" srcId="{554EE961-3106-472C-8851-676DCD988048}" destId="{1D8AAE21-037E-4704-A3CD-477D90AE22D5}" srcOrd="0" destOrd="0" presId="urn:microsoft.com/office/officeart/2005/8/layout/hierarchy6"/>
    <dgm:cxn modelId="{8C20813B-674C-4976-B4E8-114B3C79BAA6}" type="presOf" srcId="{1F3D7850-D1A7-43C0-9851-95D0FC987883}" destId="{32BFA988-D653-4835-9197-3A3D8152547C}" srcOrd="0" destOrd="0" presId="urn:microsoft.com/office/officeart/2005/8/layout/hierarchy6"/>
    <dgm:cxn modelId="{566F163D-8CC8-4F16-AE06-508C01A2CE2D}" type="presOf" srcId="{1BB37507-7DE3-4693-BB89-2E48A9AAB07E}" destId="{F9971607-9FD4-4A7B-A438-0E2ACB8BF3B1}" srcOrd="0" destOrd="0" presId="urn:microsoft.com/office/officeart/2005/8/layout/hierarchy6"/>
    <dgm:cxn modelId="{98B5663E-2DBE-498F-8517-DBB5BD6D68EC}" type="presOf" srcId="{E1128893-A3A8-455C-88C3-E6BC0212BD57}" destId="{6197EBCC-7710-4380-A1B8-1BB13382E78C}" srcOrd="0" destOrd="0" presId="urn:microsoft.com/office/officeart/2005/8/layout/hierarchy6"/>
    <dgm:cxn modelId="{7000465B-D2F3-42C3-920B-10AF7E484A11}" type="presOf" srcId="{F243ED30-D317-43D0-989A-574322893C34}" destId="{DE8CECEE-B348-4073-8993-62CFD73A67F4}" srcOrd="0" destOrd="0" presId="urn:microsoft.com/office/officeart/2005/8/layout/hierarchy6"/>
    <dgm:cxn modelId="{257DBC47-9B00-4C73-ACDB-BF8AD307E758}" type="presOf" srcId="{3260CE28-0D89-402F-A015-17679521F243}" destId="{314E0A5E-B23C-4558-AC95-E2B4200E8B1F}" srcOrd="0" destOrd="0" presId="urn:microsoft.com/office/officeart/2005/8/layout/hierarchy6"/>
    <dgm:cxn modelId="{FCF2E86B-9BEC-4BFF-9422-9C119AA6AFCB}" srcId="{AE4E2685-F3D3-4B85-BF15-ABF1A00071D9}" destId="{1BB37507-7DE3-4693-BB89-2E48A9AAB07E}" srcOrd="1" destOrd="0" parTransId="{39C73768-D4A9-423C-A387-B2B393DA54E7}" sibTransId="{A3EF1AB9-2849-4DE1-8EF0-DFCACF3720E6}"/>
    <dgm:cxn modelId="{B6DD3870-8EFD-47F4-93A2-0E2EA06CEE5A}" type="presOf" srcId="{B7358179-7E04-4576-B6A9-533E7DEB7142}" destId="{EE300027-D01A-449C-B3EA-FCA127BC48B4}" srcOrd="0" destOrd="0" presId="urn:microsoft.com/office/officeart/2005/8/layout/hierarchy6"/>
    <dgm:cxn modelId="{82B42273-4965-436B-AE1F-1CFEF912EC27}" srcId="{D07493D9-80DB-4D05-A41D-FDB376E36F72}" destId="{AE4E2685-F3D3-4B85-BF15-ABF1A00071D9}" srcOrd="0" destOrd="0" parTransId="{A19F1967-6AA4-48AC-BF85-E25466C1A207}" sibTransId="{894BCD8C-58D1-44BA-AC4A-2E31326F347A}"/>
    <dgm:cxn modelId="{56FC087E-8469-4152-B177-9AF9AF331B2D}" srcId="{063B365A-B7AB-477D-AC24-2FA7E1A237B5}" destId="{85CF56CD-D070-4393-9B2E-B11F7D90BF5E}" srcOrd="1" destOrd="0" parTransId="{D38CFB6A-7C7C-4D58-850B-C0858A53D32A}" sibTransId="{D07B73F9-929C-4C72-A852-6FDE43FCC67F}"/>
    <dgm:cxn modelId="{DEB47A83-928A-417A-BE5D-9A0E8A9C01EE}" srcId="{F243ED30-D317-43D0-989A-574322893C34}" destId="{3260CE28-0D89-402F-A015-17679521F243}" srcOrd="0" destOrd="0" parTransId="{510D4334-1265-48B9-A0B8-849F079DE392}" sibTransId="{B0F21034-7FC3-4FD8-8F3D-4FA5138D8B96}"/>
    <dgm:cxn modelId="{ED47128F-97B5-4F7B-BCFD-B218E148C480}" type="presOf" srcId="{A19F1967-6AA4-48AC-BF85-E25466C1A207}" destId="{E2A0AFD1-39D6-4F53-94B9-8E4AFA990ECB}" srcOrd="0" destOrd="0" presId="urn:microsoft.com/office/officeart/2005/8/layout/hierarchy6"/>
    <dgm:cxn modelId="{7067C792-501C-4357-89F8-2B5A8DA00F39}" type="presOf" srcId="{D07493D9-80DB-4D05-A41D-FDB376E36F72}" destId="{93D83A0F-9085-4E3E-A996-62FB02F8596F}" srcOrd="0" destOrd="0" presId="urn:microsoft.com/office/officeart/2005/8/layout/hierarchy6"/>
    <dgm:cxn modelId="{17E48D96-D945-4265-BB78-660E92AFA24E}" type="presOf" srcId="{A0BCB633-4EB9-4E55-AC51-12E58892B87F}" destId="{87934121-48F8-4000-A7DC-594A63E61F20}" srcOrd="0" destOrd="0" presId="urn:microsoft.com/office/officeart/2005/8/layout/hierarchy6"/>
    <dgm:cxn modelId="{7E27409B-BFCC-421D-BF5C-7CE800E1DEBD}" srcId="{063B365A-B7AB-477D-AC24-2FA7E1A237B5}" destId="{E1128893-A3A8-455C-88C3-E6BC0212BD57}" srcOrd="0" destOrd="0" parTransId="{A0BCB633-4EB9-4E55-AC51-12E58892B87F}" sibTransId="{B242729A-EE3E-4C28-A30D-CE001A970AC9}"/>
    <dgm:cxn modelId="{EC66609E-452E-45E2-A9BD-05F2F7A251EB}" type="presOf" srcId="{2BDFDEB7-D29D-49C0-8923-CF2251FEC9F5}" destId="{34A99E98-7EE7-460C-8FEC-45408F4375F4}" srcOrd="0" destOrd="0" presId="urn:microsoft.com/office/officeart/2005/8/layout/hierarchy6"/>
    <dgm:cxn modelId="{99BA94A8-850F-44C7-AAAD-6F4EE17F3FD5}" srcId="{F243ED30-D317-43D0-989A-574322893C34}" destId="{D0854C3E-D9C3-4FA9-BDC6-91410274160C}" srcOrd="1" destOrd="0" parTransId="{B7358179-7E04-4576-B6A9-533E7DEB7142}" sibTransId="{9C88683D-7984-423B-98C3-D116234EED22}"/>
    <dgm:cxn modelId="{82B84CCD-1788-48A6-B9FA-53D3F09857CE}" type="presOf" srcId="{18AD4C7F-E283-4889-8404-B33491DD838F}" destId="{424F86D3-A221-41A7-A792-F53BDE73B667}" srcOrd="0" destOrd="0" presId="urn:microsoft.com/office/officeart/2005/8/layout/hierarchy6"/>
    <dgm:cxn modelId="{ADDCE0CE-59C2-4071-9F73-AE03921DD198}" type="presOf" srcId="{063B365A-B7AB-477D-AC24-2FA7E1A237B5}" destId="{F53D317D-A8A0-40FD-BAE7-3F300FEA2CC7}" srcOrd="0" destOrd="0" presId="urn:microsoft.com/office/officeart/2005/8/layout/hierarchy6"/>
    <dgm:cxn modelId="{073D98DA-6C4C-4BE5-93AD-80B524FC8886}" type="presOf" srcId="{39C73768-D4A9-423C-A387-B2B393DA54E7}" destId="{69A1AD94-32D7-4400-ACD3-40C008CEF65F}" srcOrd="0" destOrd="0" presId="urn:microsoft.com/office/officeart/2005/8/layout/hierarchy6"/>
    <dgm:cxn modelId="{A42764DC-2FD6-485A-A26A-7C9F3918EA5E}" srcId="{1F3D7850-D1A7-43C0-9851-95D0FC987883}" destId="{F243ED30-D317-43D0-989A-574322893C34}" srcOrd="0" destOrd="0" parTransId="{7B04D881-8CC8-4771-B1C9-6F064EE97BDF}" sibTransId="{BF326F92-BB71-428A-A227-8D5E757A698D}"/>
    <dgm:cxn modelId="{ACF3FBDC-9ECA-434A-9309-BE198DF01B50}" type="presOf" srcId="{D38CFB6A-7C7C-4D58-850B-C0858A53D32A}" destId="{62A32B18-8796-4091-96C2-7D5722B8D8F1}" srcOrd="0" destOrd="0" presId="urn:microsoft.com/office/officeart/2005/8/layout/hierarchy6"/>
    <dgm:cxn modelId="{C24DBBE5-FF77-4157-95A0-06F57E56B65E}" type="presOf" srcId="{D0854C3E-D9C3-4FA9-BDC6-91410274160C}" destId="{8ECC3A7B-BE43-420A-96F0-B1CDD6F9DA94}" srcOrd="0" destOrd="0" presId="urn:microsoft.com/office/officeart/2005/8/layout/hierarchy6"/>
    <dgm:cxn modelId="{387924FF-F5E8-4FA4-BC13-B970EFFC9B3A}" type="presOf" srcId="{AE4E2685-F3D3-4B85-BF15-ABF1A00071D9}" destId="{710213ED-F84E-43D4-A7C8-6A196F92480C}" srcOrd="0" destOrd="0" presId="urn:microsoft.com/office/officeart/2005/8/layout/hierarchy6"/>
    <dgm:cxn modelId="{B902DCD0-C569-416B-9CE7-064C93875239}" type="presParOf" srcId="{32BFA988-D653-4835-9197-3A3D8152547C}" destId="{EC409950-2B8A-46FB-95AE-9C20F7A48FBC}" srcOrd="0" destOrd="0" presId="urn:microsoft.com/office/officeart/2005/8/layout/hierarchy6"/>
    <dgm:cxn modelId="{BC79F239-DB81-4324-8B06-943FD301D1FD}" type="presParOf" srcId="{EC409950-2B8A-46FB-95AE-9C20F7A48FBC}" destId="{E994D3AF-FCAA-4311-8060-8DD7048E42C5}" srcOrd="0" destOrd="0" presId="urn:microsoft.com/office/officeart/2005/8/layout/hierarchy6"/>
    <dgm:cxn modelId="{3F59B2B1-4429-465B-9AF0-394180A55D7A}" type="presParOf" srcId="{E994D3AF-FCAA-4311-8060-8DD7048E42C5}" destId="{7EB0DFD4-8830-428B-B447-E95FDD09C6FB}" srcOrd="0" destOrd="0" presId="urn:microsoft.com/office/officeart/2005/8/layout/hierarchy6"/>
    <dgm:cxn modelId="{B4956C3A-D0AD-4320-9EBC-4D5E7EDEBE87}" type="presParOf" srcId="{7EB0DFD4-8830-428B-B447-E95FDD09C6FB}" destId="{DE8CECEE-B348-4073-8993-62CFD73A67F4}" srcOrd="0" destOrd="0" presId="urn:microsoft.com/office/officeart/2005/8/layout/hierarchy6"/>
    <dgm:cxn modelId="{8F5475CF-FED7-4A58-9756-70E976A76E4C}" type="presParOf" srcId="{7EB0DFD4-8830-428B-B447-E95FDD09C6FB}" destId="{EC618B46-0171-488D-9DBC-A76AE7897D19}" srcOrd="1" destOrd="0" presId="urn:microsoft.com/office/officeart/2005/8/layout/hierarchy6"/>
    <dgm:cxn modelId="{980FD9C5-5183-4C32-8D28-4E6AEBFB6FFE}" type="presParOf" srcId="{EC618B46-0171-488D-9DBC-A76AE7897D19}" destId="{34D26EF3-5802-4B45-9A74-877D64D02CD8}" srcOrd="0" destOrd="0" presId="urn:microsoft.com/office/officeart/2005/8/layout/hierarchy6"/>
    <dgm:cxn modelId="{08D04311-FA1B-4B90-A060-3C83BD09E12F}" type="presParOf" srcId="{EC618B46-0171-488D-9DBC-A76AE7897D19}" destId="{8E55EF02-684B-4AEC-906F-514AACDD05D1}" srcOrd="1" destOrd="0" presId="urn:microsoft.com/office/officeart/2005/8/layout/hierarchy6"/>
    <dgm:cxn modelId="{D0C9DA0E-64DC-4AA0-ADF3-2CBCE1E328F8}" type="presParOf" srcId="{8E55EF02-684B-4AEC-906F-514AACDD05D1}" destId="{314E0A5E-B23C-4558-AC95-E2B4200E8B1F}" srcOrd="0" destOrd="0" presId="urn:microsoft.com/office/officeart/2005/8/layout/hierarchy6"/>
    <dgm:cxn modelId="{030D9181-3EDD-40BC-80BA-11C0BAFA2F58}" type="presParOf" srcId="{8E55EF02-684B-4AEC-906F-514AACDD05D1}" destId="{AE0A005C-3852-42CA-A4E4-C266D0C3994A}" srcOrd="1" destOrd="0" presId="urn:microsoft.com/office/officeart/2005/8/layout/hierarchy6"/>
    <dgm:cxn modelId="{D77E6BA8-F1D4-4998-A1C9-8FE5FC578CEA}" type="presParOf" srcId="{AE0A005C-3852-42CA-A4E4-C266D0C3994A}" destId="{34A99E98-7EE7-460C-8FEC-45408F4375F4}" srcOrd="0" destOrd="0" presId="urn:microsoft.com/office/officeart/2005/8/layout/hierarchy6"/>
    <dgm:cxn modelId="{51D6267A-9DC1-413F-8347-9181927AB4FA}" type="presParOf" srcId="{AE0A005C-3852-42CA-A4E4-C266D0C3994A}" destId="{CB296F36-04C5-4E72-80BF-81507C88DA3B}" srcOrd="1" destOrd="0" presId="urn:microsoft.com/office/officeart/2005/8/layout/hierarchy6"/>
    <dgm:cxn modelId="{5357232A-9BBD-40A3-BC81-F4579EF60B88}" type="presParOf" srcId="{CB296F36-04C5-4E72-80BF-81507C88DA3B}" destId="{93D83A0F-9085-4E3E-A996-62FB02F8596F}" srcOrd="0" destOrd="0" presId="urn:microsoft.com/office/officeart/2005/8/layout/hierarchy6"/>
    <dgm:cxn modelId="{0369D28C-67C1-46C1-BB97-5ECF69BC83B1}" type="presParOf" srcId="{CB296F36-04C5-4E72-80BF-81507C88DA3B}" destId="{140AC991-A73C-408D-A381-3ED5D031126E}" srcOrd="1" destOrd="0" presId="urn:microsoft.com/office/officeart/2005/8/layout/hierarchy6"/>
    <dgm:cxn modelId="{80D4E858-5795-4DC1-8475-C00487538AFB}" type="presParOf" srcId="{140AC991-A73C-408D-A381-3ED5D031126E}" destId="{E2A0AFD1-39D6-4F53-94B9-8E4AFA990ECB}" srcOrd="0" destOrd="0" presId="urn:microsoft.com/office/officeart/2005/8/layout/hierarchy6"/>
    <dgm:cxn modelId="{6624F633-762D-492F-9CF5-4A4767604E75}" type="presParOf" srcId="{140AC991-A73C-408D-A381-3ED5D031126E}" destId="{4B4E5C21-4FA9-417E-B437-8A49289AC7A0}" srcOrd="1" destOrd="0" presId="urn:microsoft.com/office/officeart/2005/8/layout/hierarchy6"/>
    <dgm:cxn modelId="{99A810FF-470A-4C1C-8D90-CF5D8B617D7D}" type="presParOf" srcId="{4B4E5C21-4FA9-417E-B437-8A49289AC7A0}" destId="{710213ED-F84E-43D4-A7C8-6A196F92480C}" srcOrd="0" destOrd="0" presId="urn:microsoft.com/office/officeart/2005/8/layout/hierarchy6"/>
    <dgm:cxn modelId="{6FB03E59-2247-4EC2-B968-74FF44A5B001}" type="presParOf" srcId="{4B4E5C21-4FA9-417E-B437-8A49289AC7A0}" destId="{F36C7D0B-DF2B-4665-A647-CBBB209A2330}" srcOrd="1" destOrd="0" presId="urn:microsoft.com/office/officeart/2005/8/layout/hierarchy6"/>
    <dgm:cxn modelId="{8FCC56C6-0697-4754-856E-56D8BAA17A0E}" type="presParOf" srcId="{F36C7D0B-DF2B-4665-A647-CBBB209A2330}" destId="{424F86D3-A221-41A7-A792-F53BDE73B667}" srcOrd="0" destOrd="0" presId="urn:microsoft.com/office/officeart/2005/8/layout/hierarchy6"/>
    <dgm:cxn modelId="{515EDFB2-B511-4855-B494-64C91D682EDD}" type="presParOf" srcId="{F36C7D0B-DF2B-4665-A647-CBBB209A2330}" destId="{60190A37-795B-494F-8543-835A27732F53}" srcOrd="1" destOrd="0" presId="urn:microsoft.com/office/officeart/2005/8/layout/hierarchy6"/>
    <dgm:cxn modelId="{F4B012BB-95C1-4B3F-B830-BF1667E1625C}" type="presParOf" srcId="{60190A37-795B-494F-8543-835A27732F53}" destId="{1D8AAE21-037E-4704-A3CD-477D90AE22D5}" srcOrd="0" destOrd="0" presId="urn:microsoft.com/office/officeart/2005/8/layout/hierarchy6"/>
    <dgm:cxn modelId="{CD99AD06-72E8-4045-9EBE-6FB8449129A0}" type="presParOf" srcId="{60190A37-795B-494F-8543-835A27732F53}" destId="{54081EB1-F841-422F-AA0D-837A6A0FCE69}" srcOrd="1" destOrd="0" presId="urn:microsoft.com/office/officeart/2005/8/layout/hierarchy6"/>
    <dgm:cxn modelId="{DB394FB2-51B3-4DA7-8C33-E42C277AE294}" type="presParOf" srcId="{F36C7D0B-DF2B-4665-A647-CBBB209A2330}" destId="{69A1AD94-32D7-4400-ACD3-40C008CEF65F}" srcOrd="2" destOrd="0" presId="urn:microsoft.com/office/officeart/2005/8/layout/hierarchy6"/>
    <dgm:cxn modelId="{035D0708-3D9F-46E9-B0B1-DEE4BBBE3D52}" type="presParOf" srcId="{F36C7D0B-DF2B-4665-A647-CBBB209A2330}" destId="{21858A62-06D6-4CC7-891E-66BA5223E87B}" srcOrd="3" destOrd="0" presId="urn:microsoft.com/office/officeart/2005/8/layout/hierarchy6"/>
    <dgm:cxn modelId="{97E21245-D307-4FF8-ACF5-D8CF3BE3C3C9}" type="presParOf" srcId="{21858A62-06D6-4CC7-891E-66BA5223E87B}" destId="{F9971607-9FD4-4A7B-A438-0E2ACB8BF3B1}" srcOrd="0" destOrd="0" presId="urn:microsoft.com/office/officeart/2005/8/layout/hierarchy6"/>
    <dgm:cxn modelId="{0EC52747-AD9C-448B-85CA-023E8E84F459}" type="presParOf" srcId="{21858A62-06D6-4CC7-891E-66BA5223E87B}" destId="{00ABDA55-35FD-402F-B7A4-46BA7E24E0EB}" srcOrd="1" destOrd="0" presId="urn:microsoft.com/office/officeart/2005/8/layout/hierarchy6"/>
    <dgm:cxn modelId="{5C403C77-9DB0-40E9-A947-26562F438531}" type="presParOf" srcId="{140AC991-A73C-408D-A381-3ED5D031126E}" destId="{D2A47944-F8EF-4D44-9B90-EC95749280DC}" srcOrd="2" destOrd="0" presId="urn:microsoft.com/office/officeart/2005/8/layout/hierarchy6"/>
    <dgm:cxn modelId="{E59DAC58-C2EC-4693-9A42-7DEEFDFC74C6}" type="presParOf" srcId="{140AC991-A73C-408D-A381-3ED5D031126E}" destId="{C75CBE89-521B-4AF1-BA62-12FBD260D94A}" srcOrd="3" destOrd="0" presId="urn:microsoft.com/office/officeart/2005/8/layout/hierarchy6"/>
    <dgm:cxn modelId="{7E7EFFF7-5E77-4B3B-B08C-1190DFBC97D7}" type="presParOf" srcId="{C75CBE89-521B-4AF1-BA62-12FBD260D94A}" destId="{F53D317D-A8A0-40FD-BAE7-3F300FEA2CC7}" srcOrd="0" destOrd="0" presId="urn:microsoft.com/office/officeart/2005/8/layout/hierarchy6"/>
    <dgm:cxn modelId="{F0E8C40E-21C0-4671-AD4D-E31C0AD1FB40}" type="presParOf" srcId="{C75CBE89-521B-4AF1-BA62-12FBD260D94A}" destId="{AA0AA3D4-30D1-42FD-BAD5-0915FB12647A}" srcOrd="1" destOrd="0" presId="urn:microsoft.com/office/officeart/2005/8/layout/hierarchy6"/>
    <dgm:cxn modelId="{F0E7A3D9-0A7F-40F4-A135-D8B74EAED5E5}" type="presParOf" srcId="{AA0AA3D4-30D1-42FD-BAD5-0915FB12647A}" destId="{87934121-48F8-4000-A7DC-594A63E61F20}" srcOrd="0" destOrd="0" presId="urn:microsoft.com/office/officeart/2005/8/layout/hierarchy6"/>
    <dgm:cxn modelId="{2B1696C9-038E-433D-B595-615BB9A881ED}" type="presParOf" srcId="{AA0AA3D4-30D1-42FD-BAD5-0915FB12647A}" destId="{25CA46D4-EDCF-4954-900F-A4963082265A}" srcOrd="1" destOrd="0" presId="urn:microsoft.com/office/officeart/2005/8/layout/hierarchy6"/>
    <dgm:cxn modelId="{4C280982-76A6-482F-A1D2-A80A9C8A690D}" type="presParOf" srcId="{25CA46D4-EDCF-4954-900F-A4963082265A}" destId="{6197EBCC-7710-4380-A1B8-1BB13382E78C}" srcOrd="0" destOrd="0" presId="urn:microsoft.com/office/officeart/2005/8/layout/hierarchy6"/>
    <dgm:cxn modelId="{57926E41-2FAA-4D83-B655-96B3F31AB9C8}" type="presParOf" srcId="{25CA46D4-EDCF-4954-900F-A4963082265A}" destId="{82B34260-40EC-4CAA-A5C2-8A76900206F3}" srcOrd="1" destOrd="0" presId="urn:microsoft.com/office/officeart/2005/8/layout/hierarchy6"/>
    <dgm:cxn modelId="{D8DB1FD7-D8DD-4660-878E-3D10DBC28E14}" type="presParOf" srcId="{AA0AA3D4-30D1-42FD-BAD5-0915FB12647A}" destId="{62A32B18-8796-4091-96C2-7D5722B8D8F1}" srcOrd="2" destOrd="0" presId="urn:microsoft.com/office/officeart/2005/8/layout/hierarchy6"/>
    <dgm:cxn modelId="{104CFEC1-C66F-4C17-B23E-A289BFD433F2}" type="presParOf" srcId="{AA0AA3D4-30D1-42FD-BAD5-0915FB12647A}" destId="{6E8ECC9F-63E6-4631-843B-DC7DDE7D5399}" srcOrd="3" destOrd="0" presId="urn:microsoft.com/office/officeart/2005/8/layout/hierarchy6"/>
    <dgm:cxn modelId="{C98AEE66-08E3-4940-8D1B-173162F58607}" type="presParOf" srcId="{6E8ECC9F-63E6-4631-843B-DC7DDE7D5399}" destId="{7190DB0B-7B6B-4C0C-B149-00182CA68A8F}" srcOrd="0" destOrd="0" presId="urn:microsoft.com/office/officeart/2005/8/layout/hierarchy6"/>
    <dgm:cxn modelId="{0EEA8877-5860-4E42-88CE-6A58A261702A}" type="presParOf" srcId="{6E8ECC9F-63E6-4631-843B-DC7DDE7D5399}" destId="{B631F7D4-23D2-47A6-BADF-994843A383DD}" srcOrd="1" destOrd="0" presId="urn:microsoft.com/office/officeart/2005/8/layout/hierarchy6"/>
    <dgm:cxn modelId="{4441B49A-17EA-4AE7-A4F0-47B21CAD3C35}" type="presParOf" srcId="{EC618B46-0171-488D-9DBC-A76AE7897D19}" destId="{EE300027-D01A-449C-B3EA-FCA127BC48B4}" srcOrd="2" destOrd="0" presId="urn:microsoft.com/office/officeart/2005/8/layout/hierarchy6"/>
    <dgm:cxn modelId="{75B8C6EE-513F-4BD5-B939-11DEA66F9C39}" type="presParOf" srcId="{EC618B46-0171-488D-9DBC-A76AE7897D19}" destId="{B3180575-365F-4E75-9CE5-C39A44B8BDB1}" srcOrd="3" destOrd="0" presId="urn:microsoft.com/office/officeart/2005/8/layout/hierarchy6"/>
    <dgm:cxn modelId="{14746032-A356-4131-A666-4699C3EBDBA8}" type="presParOf" srcId="{B3180575-365F-4E75-9CE5-C39A44B8BDB1}" destId="{8ECC3A7B-BE43-420A-96F0-B1CDD6F9DA94}" srcOrd="0" destOrd="0" presId="urn:microsoft.com/office/officeart/2005/8/layout/hierarchy6"/>
    <dgm:cxn modelId="{E21F57F0-FA24-4C25-8A14-BA6A15E613E2}" type="presParOf" srcId="{B3180575-365F-4E75-9CE5-C39A44B8BDB1}" destId="{019A6BA8-A4A3-461C-B07C-31DA7F98A3B0}" srcOrd="1" destOrd="0" presId="urn:microsoft.com/office/officeart/2005/8/layout/hierarchy6"/>
    <dgm:cxn modelId="{61CF8811-D78C-461B-9C17-266630DB4CC8}" type="presParOf" srcId="{32BFA988-D653-4835-9197-3A3D8152547C}" destId="{1C523191-65A7-4DC1-A826-0D28F3B01228}"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8CECEE-B348-4073-8993-62CFD73A67F4}">
      <dsp:nvSpPr>
        <dsp:cNvPr id="0" name=""/>
        <dsp:cNvSpPr/>
      </dsp:nvSpPr>
      <dsp:spPr>
        <a:xfrm>
          <a:off x="3271240" y="2898"/>
          <a:ext cx="825282" cy="550188"/>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1" kern="1200"/>
            <a:t>Managing Director</a:t>
          </a:r>
          <a:endParaRPr lang="en-US" sz="800" b="1" kern="1200" dirty="0"/>
        </a:p>
      </dsp:txBody>
      <dsp:txXfrm>
        <a:off x="3287354" y="19012"/>
        <a:ext cx="793054" cy="517960"/>
      </dsp:txXfrm>
    </dsp:sp>
    <dsp:sp modelId="{34D26EF3-5802-4B45-9A74-877D64D02CD8}">
      <dsp:nvSpPr>
        <dsp:cNvPr id="0" name=""/>
        <dsp:cNvSpPr/>
      </dsp:nvSpPr>
      <dsp:spPr>
        <a:xfrm>
          <a:off x="3147447" y="553087"/>
          <a:ext cx="536433" cy="220075"/>
        </a:xfrm>
        <a:custGeom>
          <a:avLst/>
          <a:gdLst/>
          <a:ahLst/>
          <a:cxnLst/>
          <a:rect l="0" t="0" r="0" b="0"/>
          <a:pathLst>
            <a:path>
              <a:moveTo>
                <a:pt x="536433" y="0"/>
              </a:moveTo>
              <a:lnTo>
                <a:pt x="536433" y="110037"/>
              </a:lnTo>
              <a:lnTo>
                <a:pt x="0" y="110037"/>
              </a:lnTo>
              <a:lnTo>
                <a:pt x="0" y="22007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14E0A5E-B23C-4558-AC95-E2B4200E8B1F}">
      <dsp:nvSpPr>
        <dsp:cNvPr id="0" name=""/>
        <dsp:cNvSpPr/>
      </dsp:nvSpPr>
      <dsp:spPr>
        <a:xfrm>
          <a:off x="2734806" y="773163"/>
          <a:ext cx="825282" cy="550188"/>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1" kern="1200"/>
            <a:t>Head of Manufacturing</a:t>
          </a:r>
          <a:endParaRPr lang="en-US" sz="800" b="1" kern="1200" dirty="0"/>
        </a:p>
      </dsp:txBody>
      <dsp:txXfrm>
        <a:off x="2750920" y="789277"/>
        <a:ext cx="793054" cy="517960"/>
      </dsp:txXfrm>
    </dsp:sp>
    <dsp:sp modelId="{34A99E98-7EE7-460C-8FEC-45408F4375F4}">
      <dsp:nvSpPr>
        <dsp:cNvPr id="0" name=""/>
        <dsp:cNvSpPr/>
      </dsp:nvSpPr>
      <dsp:spPr>
        <a:xfrm>
          <a:off x="3101727" y="1323351"/>
          <a:ext cx="91440" cy="220075"/>
        </a:xfrm>
        <a:custGeom>
          <a:avLst/>
          <a:gdLst/>
          <a:ahLst/>
          <a:cxnLst/>
          <a:rect l="0" t="0" r="0" b="0"/>
          <a:pathLst>
            <a:path>
              <a:moveTo>
                <a:pt x="45720" y="0"/>
              </a:moveTo>
              <a:lnTo>
                <a:pt x="45720" y="22007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3D83A0F-9085-4E3E-A996-62FB02F8596F}">
      <dsp:nvSpPr>
        <dsp:cNvPr id="0" name=""/>
        <dsp:cNvSpPr/>
      </dsp:nvSpPr>
      <dsp:spPr>
        <a:xfrm>
          <a:off x="2734806" y="1543427"/>
          <a:ext cx="825282" cy="550188"/>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1" kern="1200"/>
            <a:t>Manager: Widget Production</a:t>
          </a:r>
          <a:endParaRPr lang="en-US" sz="800" b="1" kern="1200" dirty="0"/>
        </a:p>
      </dsp:txBody>
      <dsp:txXfrm>
        <a:off x="2750920" y="1559541"/>
        <a:ext cx="793054" cy="517960"/>
      </dsp:txXfrm>
    </dsp:sp>
    <dsp:sp modelId="{E2A0AFD1-39D6-4F53-94B9-8E4AFA990ECB}">
      <dsp:nvSpPr>
        <dsp:cNvPr id="0" name=""/>
        <dsp:cNvSpPr/>
      </dsp:nvSpPr>
      <dsp:spPr>
        <a:xfrm>
          <a:off x="2074580" y="2093615"/>
          <a:ext cx="1072867" cy="220075"/>
        </a:xfrm>
        <a:custGeom>
          <a:avLst/>
          <a:gdLst/>
          <a:ahLst/>
          <a:cxnLst/>
          <a:rect l="0" t="0" r="0" b="0"/>
          <a:pathLst>
            <a:path>
              <a:moveTo>
                <a:pt x="1072867" y="0"/>
              </a:moveTo>
              <a:lnTo>
                <a:pt x="1072867" y="110037"/>
              </a:lnTo>
              <a:lnTo>
                <a:pt x="0" y="110037"/>
              </a:lnTo>
              <a:lnTo>
                <a:pt x="0" y="22007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0213ED-F84E-43D4-A7C8-6A196F92480C}">
      <dsp:nvSpPr>
        <dsp:cNvPr id="0" name=""/>
        <dsp:cNvSpPr/>
      </dsp:nvSpPr>
      <dsp:spPr>
        <a:xfrm>
          <a:off x="1661938" y="2313691"/>
          <a:ext cx="825282" cy="550188"/>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1" kern="1200"/>
            <a:t>Manager: Assembly</a:t>
          </a:r>
          <a:endParaRPr lang="en-US" sz="800" b="1" kern="1200" dirty="0"/>
        </a:p>
      </dsp:txBody>
      <dsp:txXfrm>
        <a:off x="1678052" y="2329805"/>
        <a:ext cx="793054" cy="517960"/>
      </dsp:txXfrm>
    </dsp:sp>
    <dsp:sp modelId="{424F86D3-A221-41A7-A792-F53BDE73B667}">
      <dsp:nvSpPr>
        <dsp:cNvPr id="0" name=""/>
        <dsp:cNvSpPr/>
      </dsp:nvSpPr>
      <dsp:spPr>
        <a:xfrm>
          <a:off x="1538146" y="2863879"/>
          <a:ext cx="536433" cy="220075"/>
        </a:xfrm>
        <a:custGeom>
          <a:avLst/>
          <a:gdLst/>
          <a:ahLst/>
          <a:cxnLst/>
          <a:rect l="0" t="0" r="0" b="0"/>
          <a:pathLst>
            <a:path>
              <a:moveTo>
                <a:pt x="536433" y="0"/>
              </a:moveTo>
              <a:lnTo>
                <a:pt x="536433" y="110037"/>
              </a:lnTo>
              <a:lnTo>
                <a:pt x="0" y="110037"/>
              </a:lnTo>
              <a:lnTo>
                <a:pt x="0" y="22007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8AAE21-037E-4704-A3CD-477D90AE22D5}">
      <dsp:nvSpPr>
        <dsp:cNvPr id="0" name=""/>
        <dsp:cNvSpPr/>
      </dsp:nvSpPr>
      <dsp:spPr>
        <a:xfrm>
          <a:off x="1125504" y="3083955"/>
          <a:ext cx="825282" cy="550188"/>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1" kern="1200"/>
            <a:t>Day Shift Supervisor</a:t>
          </a:r>
          <a:endParaRPr lang="en-US" sz="800" b="1" kern="1200" dirty="0"/>
        </a:p>
      </dsp:txBody>
      <dsp:txXfrm>
        <a:off x="1141618" y="3100069"/>
        <a:ext cx="793054" cy="517960"/>
      </dsp:txXfrm>
    </dsp:sp>
    <dsp:sp modelId="{69A1AD94-32D7-4400-ACD3-40C008CEF65F}">
      <dsp:nvSpPr>
        <dsp:cNvPr id="0" name=""/>
        <dsp:cNvSpPr/>
      </dsp:nvSpPr>
      <dsp:spPr>
        <a:xfrm>
          <a:off x="2074580" y="2863879"/>
          <a:ext cx="536433" cy="220075"/>
        </a:xfrm>
        <a:custGeom>
          <a:avLst/>
          <a:gdLst/>
          <a:ahLst/>
          <a:cxnLst/>
          <a:rect l="0" t="0" r="0" b="0"/>
          <a:pathLst>
            <a:path>
              <a:moveTo>
                <a:pt x="0" y="0"/>
              </a:moveTo>
              <a:lnTo>
                <a:pt x="0" y="110037"/>
              </a:lnTo>
              <a:lnTo>
                <a:pt x="536433" y="110037"/>
              </a:lnTo>
              <a:lnTo>
                <a:pt x="536433" y="22007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971607-9FD4-4A7B-A438-0E2ACB8BF3B1}">
      <dsp:nvSpPr>
        <dsp:cNvPr id="0" name=""/>
        <dsp:cNvSpPr/>
      </dsp:nvSpPr>
      <dsp:spPr>
        <a:xfrm>
          <a:off x="2198372" y="3083955"/>
          <a:ext cx="825282" cy="550188"/>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1" kern="1200"/>
            <a:t>Night Shift Supervisor</a:t>
          </a:r>
          <a:endParaRPr lang="en-US" sz="800" b="1" kern="1200" dirty="0"/>
        </a:p>
      </dsp:txBody>
      <dsp:txXfrm>
        <a:off x="2214486" y="3100069"/>
        <a:ext cx="793054" cy="517960"/>
      </dsp:txXfrm>
    </dsp:sp>
    <dsp:sp modelId="{D2A47944-F8EF-4D44-9B90-EC95749280DC}">
      <dsp:nvSpPr>
        <dsp:cNvPr id="0" name=""/>
        <dsp:cNvSpPr/>
      </dsp:nvSpPr>
      <dsp:spPr>
        <a:xfrm>
          <a:off x="3147448" y="2093615"/>
          <a:ext cx="1072867" cy="220075"/>
        </a:xfrm>
        <a:custGeom>
          <a:avLst/>
          <a:gdLst/>
          <a:ahLst/>
          <a:cxnLst/>
          <a:rect l="0" t="0" r="0" b="0"/>
          <a:pathLst>
            <a:path>
              <a:moveTo>
                <a:pt x="0" y="0"/>
              </a:moveTo>
              <a:lnTo>
                <a:pt x="0" y="110037"/>
              </a:lnTo>
              <a:lnTo>
                <a:pt x="1072867" y="110037"/>
              </a:lnTo>
              <a:lnTo>
                <a:pt x="1072867" y="22007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53D317D-A8A0-40FD-BAE7-3F300FEA2CC7}">
      <dsp:nvSpPr>
        <dsp:cNvPr id="0" name=""/>
        <dsp:cNvSpPr/>
      </dsp:nvSpPr>
      <dsp:spPr>
        <a:xfrm>
          <a:off x="3807674" y="2313691"/>
          <a:ext cx="825282" cy="550188"/>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1" kern="1200"/>
            <a:t>Manager: Packing</a:t>
          </a:r>
          <a:endParaRPr lang="en-US" sz="800" b="1" kern="1200" dirty="0"/>
        </a:p>
      </dsp:txBody>
      <dsp:txXfrm>
        <a:off x="3823788" y="2329805"/>
        <a:ext cx="793054" cy="517960"/>
      </dsp:txXfrm>
    </dsp:sp>
    <dsp:sp modelId="{87934121-48F8-4000-A7DC-594A63E61F20}">
      <dsp:nvSpPr>
        <dsp:cNvPr id="0" name=""/>
        <dsp:cNvSpPr/>
      </dsp:nvSpPr>
      <dsp:spPr>
        <a:xfrm>
          <a:off x="3683881" y="2863879"/>
          <a:ext cx="536433" cy="220075"/>
        </a:xfrm>
        <a:custGeom>
          <a:avLst/>
          <a:gdLst/>
          <a:ahLst/>
          <a:cxnLst/>
          <a:rect l="0" t="0" r="0" b="0"/>
          <a:pathLst>
            <a:path>
              <a:moveTo>
                <a:pt x="536433" y="0"/>
              </a:moveTo>
              <a:lnTo>
                <a:pt x="536433" y="110037"/>
              </a:lnTo>
              <a:lnTo>
                <a:pt x="0" y="110037"/>
              </a:lnTo>
              <a:lnTo>
                <a:pt x="0" y="22007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97EBCC-7710-4380-A1B8-1BB13382E78C}">
      <dsp:nvSpPr>
        <dsp:cNvPr id="0" name=""/>
        <dsp:cNvSpPr/>
      </dsp:nvSpPr>
      <dsp:spPr>
        <a:xfrm>
          <a:off x="3271240" y="3083955"/>
          <a:ext cx="825282" cy="550188"/>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1" kern="1200"/>
            <a:t>Shift Supervisor</a:t>
          </a:r>
          <a:endParaRPr lang="en-US" sz="800" b="1" kern="1200" dirty="0"/>
        </a:p>
      </dsp:txBody>
      <dsp:txXfrm>
        <a:off x="3287354" y="3100069"/>
        <a:ext cx="793054" cy="517960"/>
      </dsp:txXfrm>
    </dsp:sp>
    <dsp:sp modelId="{62A32B18-8796-4091-96C2-7D5722B8D8F1}">
      <dsp:nvSpPr>
        <dsp:cNvPr id="0" name=""/>
        <dsp:cNvSpPr/>
      </dsp:nvSpPr>
      <dsp:spPr>
        <a:xfrm>
          <a:off x="4220315" y="2863879"/>
          <a:ext cx="536433" cy="220075"/>
        </a:xfrm>
        <a:custGeom>
          <a:avLst/>
          <a:gdLst/>
          <a:ahLst/>
          <a:cxnLst/>
          <a:rect l="0" t="0" r="0" b="0"/>
          <a:pathLst>
            <a:path>
              <a:moveTo>
                <a:pt x="0" y="0"/>
              </a:moveTo>
              <a:lnTo>
                <a:pt x="0" y="110037"/>
              </a:lnTo>
              <a:lnTo>
                <a:pt x="536433" y="110037"/>
              </a:lnTo>
              <a:lnTo>
                <a:pt x="536433" y="22007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90DB0B-7B6B-4C0C-B149-00182CA68A8F}">
      <dsp:nvSpPr>
        <dsp:cNvPr id="0" name=""/>
        <dsp:cNvSpPr/>
      </dsp:nvSpPr>
      <dsp:spPr>
        <a:xfrm>
          <a:off x="4344108" y="3083955"/>
          <a:ext cx="825282" cy="550188"/>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1" kern="1200"/>
            <a:t>Shift Supervisor</a:t>
          </a:r>
          <a:endParaRPr lang="en-US" sz="800" b="1" kern="1200" dirty="0"/>
        </a:p>
      </dsp:txBody>
      <dsp:txXfrm>
        <a:off x="4360222" y="3100069"/>
        <a:ext cx="793054" cy="517960"/>
      </dsp:txXfrm>
    </dsp:sp>
    <dsp:sp modelId="{EE300027-D01A-449C-B3EA-FCA127BC48B4}">
      <dsp:nvSpPr>
        <dsp:cNvPr id="0" name=""/>
        <dsp:cNvSpPr/>
      </dsp:nvSpPr>
      <dsp:spPr>
        <a:xfrm>
          <a:off x="3683881" y="553087"/>
          <a:ext cx="536433" cy="220075"/>
        </a:xfrm>
        <a:custGeom>
          <a:avLst/>
          <a:gdLst/>
          <a:ahLst/>
          <a:cxnLst/>
          <a:rect l="0" t="0" r="0" b="0"/>
          <a:pathLst>
            <a:path>
              <a:moveTo>
                <a:pt x="0" y="0"/>
              </a:moveTo>
              <a:lnTo>
                <a:pt x="0" y="110037"/>
              </a:lnTo>
              <a:lnTo>
                <a:pt x="536433" y="110037"/>
              </a:lnTo>
              <a:lnTo>
                <a:pt x="536433" y="22007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CC3A7B-BE43-420A-96F0-B1CDD6F9DA94}">
      <dsp:nvSpPr>
        <dsp:cNvPr id="0" name=""/>
        <dsp:cNvSpPr/>
      </dsp:nvSpPr>
      <dsp:spPr>
        <a:xfrm>
          <a:off x="3807674" y="773163"/>
          <a:ext cx="825282" cy="550188"/>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1" kern="1200"/>
            <a:t>Head of Engineering</a:t>
          </a:r>
          <a:endParaRPr lang="en-US" sz="800" b="1" kern="1200" dirty="0"/>
        </a:p>
      </dsp:txBody>
      <dsp:txXfrm>
        <a:off x="3823788" y="789277"/>
        <a:ext cx="793054" cy="51796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59365F-8348-4C3C-AB56-8260EFB160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2FA0A73-CE43-40AD-B076-530CDF51864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2F43A13-CB09-4AF6-B660-14355BDF77FC}" type="datetimeFigureOut">
              <a:rPr lang="en-US" smtClean="0"/>
              <a:t>3/18/2023</a:t>
            </a:fld>
            <a:endParaRPr lang="en-US"/>
          </a:p>
        </p:txBody>
      </p:sp>
      <p:sp>
        <p:nvSpPr>
          <p:cNvPr id="4" name="Footer Placeholder 3">
            <a:extLst>
              <a:ext uri="{FF2B5EF4-FFF2-40B4-BE49-F238E27FC236}">
                <a16:creationId xmlns:a16="http://schemas.microsoft.com/office/drawing/2014/main" id="{8EBF957E-C568-4B4F-963D-3F5BE88F068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7C2C557-ADF9-4FAB-B073-EDE3DAE66BC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5FD5268-5B62-414C-985D-3790884E9C39}" type="slidenum">
              <a:rPr lang="en-US" smtClean="0"/>
              <a:t>‹#›</a:t>
            </a:fld>
            <a:endParaRPr lang="en-US"/>
          </a:p>
        </p:txBody>
      </p:sp>
    </p:spTree>
    <p:extLst>
      <p:ext uri="{BB962C8B-B14F-4D97-AF65-F5344CB8AC3E}">
        <p14:creationId xmlns:p14="http://schemas.microsoft.com/office/powerpoint/2010/main" val="25601573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menti.com/etszq6k216"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ictionary.cambridge.org/us/dictionary/english/spread" TargetMode="External"/><Relationship Id="rId7" Type="http://schemas.openxmlformats.org/officeDocument/2006/relationships/hyperlink" Target="https://dictionary.cambridge.org/us/dictionary/english/area"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dictionary.cambridge.org/us/dictionary/english/large" TargetMode="External"/><Relationship Id="rId5" Type="http://schemas.openxmlformats.org/officeDocument/2006/relationships/hyperlink" Target="https://dictionary.cambridge.org/us/dictionary/english/move" TargetMode="External"/><Relationship Id="rId4" Type="http://schemas.openxmlformats.org/officeDocument/2006/relationships/hyperlink" Target="https://dictionary.cambridge.org/us/dictionary/english/across"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71171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800" b="0" i="0" u="none" strike="noStrike" dirty="0" err="1">
                <a:solidFill>
                  <a:srgbClr val="000000"/>
                </a:solidFill>
                <a:effectLst/>
                <a:latin typeface="Arial" panose="020B0604020202020204" pitchFamily="34" charset="0"/>
              </a:rPr>
              <a:t>Trong</a:t>
            </a:r>
            <a:r>
              <a:rPr lang="en-US" sz="1800" b="0" i="0" u="none" strike="noStrike" dirty="0">
                <a:solidFill>
                  <a:srgbClr val="000000"/>
                </a:solidFill>
                <a:effectLst/>
                <a:latin typeface="Arial" panose="020B0604020202020204" pitchFamily="34" charset="0"/>
              </a:rPr>
              <a:t> 2 </a:t>
            </a:r>
            <a:r>
              <a:rPr lang="en-US" sz="1800" b="0" i="0" u="none" strike="noStrike" dirty="0" err="1">
                <a:solidFill>
                  <a:srgbClr val="000000"/>
                </a:solidFill>
                <a:effectLst/>
                <a:latin typeface="Arial" panose="020B0604020202020204" pitchFamily="34" charset="0"/>
              </a:rPr>
              <a:t>phần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đầu</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của</a:t>
            </a:r>
            <a:r>
              <a:rPr lang="en-US" sz="1800" b="0" i="0" u="none" strike="noStrike" dirty="0">
                <a:solidFill>
                  <a:srgbClr val="000000"/>
                </a:solidFill>
                <a:effectLst/>
                <a:latin typeface="Arial" panose="020B0604020202020204" pitchFamily="34" charset="0"/>
              </a:rPr>
              <a:t> session 1, </a:t>
            </a:r>
            <a:r>
              <a:rPr lang="en-US" sz="1800" b="0" i="0" u="none" strike="noStrike" dirty="0" err="1">
                <a:solidFill>
                  <a:srgbClr val="000000"/>
                </a:solidFill>
                <a:effectLst/>
                <a:latin typeface="Arial" panose="020B0604020202020204" pitchFamily="34" charset="0"/>
              </a:rPr>
              <a:t>cta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tìm</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hiểu</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là</a:t>
            </a:r>
            <a:r>
              <a:rPr lang="en-US" sz="1800" b="0" i="0" u="none" strike="noStrike" dirty="0">
                <a:solidFill>
                  <a:srgbClr val="000000"/>
                </a:solidFill>
                <a:effectLst/>
                <a:latin typeface="Arial" panose="020B0604020202020204" pitchFamily="34" charset="0"/>
              </a:rPr>
              <a:t> team </a:t>
            </a:r>
            <a:r>
              <a:rPr lang="en-US" sz="1800" b="0" i="0" u="none" strike="noStrike" dirty="0" err="1">
                <a:solidFill>
                  <a:srgbClr val="000000"/>
                </a:solidFill>
                <a:effectLst/>
                <a:latin typeface="Arial" panose="020B0604020202020204" pitchFamily="34" charset="0"/>
              </a:rPr>
              <a:t>và</a:t>
            </a:r>
            <a:r>
              <a:rPr lang="en-US" sz="1800" b="0" i="0" u="none" strike="noStrike" dirty="0">
                <a:solidFill>
                  <a:srgbClr val="000000"/>
                </a:solidFill>
                <a:effectLst/>
                <a:latin typeface="Arial" panose="020B0604020202020204" pitchFamily="34" charset="0"/>
              </a:rPr>
              <a:t> group? </a:t>
            </a:r>
            <a:r>
              <a:rPr lang="en-US" sz="1800" b="0" i="0" u="none" strike="noStrike" dirty="0" err="1">
                <a:solidFill>
                  <a:srgbClr val="000000"/>
                </a:solidFill>
                <a:effectLst/>
                <a:latin typeface="Arial" panose="020B0604020202020204" pitchFamily="34" charset="0"/>
              </a:rPr>
              <a:t>Đầu</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tiên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là</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khái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niệm</a:t>
            </a:r>
            <a:r>
              <a:rPr lang="en-US" sz="1800" b="0" i="0" u="none" strike="noStrike" dirty="0">
                <a:solidFill>
                  <a:srgbClr val="000000"/>
                </a:solidFill>
                <a:effectLst/>
                <a:latin typeface="Arial" panose="020B0604020202020204" pitchFamily="34" charset="0"/>
              </a:rPr>
              <a:t> Group. </a:t>
            </a:r>
            <a:r>
              <a:rPr lang="en-US" sz="1800" b="0" i="0" u="none" strike="noStrike" dirty="0" err="1">
                <a:solidFill>
                  <a:srgbClr val="000000"/>
                </a:solidFill>
                <a:effectLst/>
                <a:latin typeface="Arial" panose="020B0604020202020204" pitchFamily="34" charset="0"/>
              </a:rPr>
              <a:t>Nó</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là</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gì</a:t>
            </a:r>
            <a:r>
              <a:rPr lang="en-US" sz="1800" b="0" i="0" u="none" strike="noStrike" dirty="0">
                <a:solidFill>
                  <a:srgbClr val="000000"/>
                </a:solidFill>
                <a:effectLst/>
                <a:latin typeface="Arial" panose="020B0604020202020204" pitchFamily="34" charset="0"/>
              </a:rPr>
              <a:t>?</a:t>
            </a: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Khi nào thì 1 nhóm hình thành? Có phải cứ có 1 tập hợp người quây lại là cta có nhóm? Như người trong 1 thang máy, người đến xem 1 concert nhạc có phải nhóm ko? </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Sự giao tiếp theo nhóm có thể đc hiểu là sự tương tác giữa 3 hay nhiều hơn 3 cá nhân cùng hợp tác để đạt được 1 mục tiêu chung</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-&gt; ĐIỂM MẤU CHỐT: nhóm là phải làm việc CÙNG NHAU để ĐẠT MỤC TIÊU CHUN</a:t>
            </a:r>
            <a:r>
              <a:rPr lang="en-US" sz="1800" b="0" i="0" u="none" strike="noStrike" dirty="0">
                <a:solidFill>
                  <a:srgbClr val="000000"/>
                </a:solidFill>
                <a:effectLst/>
                <a:latin typeface="Arial" panose="020B0604020202020204" pitchFamily="34" charset="0"/>
              </a:rPr>
              <a:t>G</a:t>
            </a:r>
            <a:endParaRPr lang="vi-VN" b="0" dirty="0">
              <a:effectLs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vi-VN" sz="1800" b="0" i="0" u="none" strike="noStrike" dirty="0">
                <a:solidFill>
                  <a:srgbClr val="000000"/>
                </a:solidFill>
                <a:effectLst/>
                <a:latin typeface="Arial" panose="020B0604020202020204" pitchFamily="34" charset="0"/>
              </a:rPr>
              <a:t>Các nhóm dạng trang trọng được sử dụng để tổ chức và phân phối công việc, tổng hợp thông tin, đưa ra kế hoạch, phối hợp hoạt động, tăng cường cam kết, thương lượng, giải quyết xung đột và thực hiện các yêu cầu. Làm việc nhóm cho phép tổng hợp các kỹ năng và kiến ​​thức cá nhân của mọi người, đồng thời giúp bù đắp những khiếm khuyết của cá nhân. </a:t>
            </a:r>
            <a:endParaRPr lang="en-US" sz="1800" b="0" i="0" u="none" strike="noStrike" dirty="0">
              <a:solidFill>
                <a:srgbClr val="000000"/>
              </a:solidFill>
              <a:effectLst/>
              <a:latin typeface="Arial" panose="020B0604020202020204" pitchFamily="34" charset="0"/>
            </a:endParaRPr>
          </a:p>
          <a:p>
            <a:pPr marL="0" lvl="0" indent="0" algn="l" rtl="0">
              <a:lnSpc>
                <a:spcPct val="100000"/>
              </a:lnSpc>
              <a:spcBef>
                <a:spcPts val="0"/>
              </a:spcBef>
              <a:spcAft>
                <a:spcPts val="0"/>
              </a:spcAft>
              <a:buSzPts val="1400"/>
              <a:buNone/>
            </a:pPr>
            <a:r>
              <a:rPr lang="vi-VN" sz="1800" b="0" i="0" u="none" strike="noStrike" dirty="0">
                <a:solidFill>
                  <a:srgbClr val="000000"/>
                </a:solidFill>
                <a:effectLst/>
                <a:latin typeface="Arial" panose="020B0604020202020204" pitchFamily="34" charset="0"/>
              </a:rPr>
              <a:t>Các ước tính cho thấy hầu hết các nhà quản lý dành 50% thời gian làm việc trong ngày của họ cho nhóm này hay nhóm khác và đối với quản lý cấp cao của các tổ chức lớn, con số này có thể tăng lên 80%. Do đó, loại hình nhóm trang trọng rõ ràng là một phần không thể thiếu trong hoạt động của một tổ chức.</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Google Shape;18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vi-VN" sz="1800" b="0" i="0" u="none" strike="noStrike" dirty="0">
                <a:solidFill>
                  <a:srgbClr val="000000"/>
                </a:solidFill>
                <a:effectLst/>
                <a:latin typeface="Arial" panose="020B0604020202020204" pitchFamily="34" charset="0"/>
              </a:rPr>
              <a:t>Loại hình nhóm ít trang trọng hơn cũng không kém phần quan trọng trong cs. Chúng thường tạo ra xoay quanh nhu cầu xã hội của con người hơn là cho việc thực hiện nhiệm vụ, công việc. Các nhóm ít trang trọng thường phục vụ để thỏa mãn nhu cầu đc kết nối và hoạt động như một diễn đàn để khám phá khía cạnh cá nhân của con người. Tuy nhiên, các nhóm này cũng có thể có ảnh hưởng quan trọng đối với các nhiệm vụ công việc chính thức, chẳng hạn như bằng cách tạo áp lực tinh vi lên các thành viên trong nhóm để tuân theo một mức độ, mục tiêu công việc cụ thể, hoặc đơn giản là "địa điểm" để cta trao đổi tin tức, chuyện phiếm hàng ngày.</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indent="-228600" rtl="0">
              <a:spcBef>
                <a:spcPts val="0"/>
              </a:spcBef>
              <a:spcAft>
                <a:spcPts val="0"/>
              </a:spcAft>
            </a:pPr>
            <a:r>
              <a:rPr lang="en-US" sz="1800" b="0" i="0" u="none" strike="noStrike" dirty="0" err="1">
                <a:solidFill>
                  <a:srgbClr val="000000"/>
                </a:solidFill>
                <a:effectLst/>
                <a:latin typeface="Arial" panose="020B0604020202020204" pitchFamily="34" charset="0"/>
              </a:rPr>
              <a:t>Vậy</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còn</a:t>
            </a:r>
            <a:r>
              <a:rPr lang="en-US" sz="1800" b="0" i="0" u="none" strike="noStrike" dirty="0">
                <a:solidFill>
                  <a:srgbClr val="000000"/>
                </a:solidFill>
                <a:effectLst/>
                <a:latin typeface="Arial" panose="020B0604020202020204" pitchFamily="34" charset="0"/>
              </a:rPr>
              <a:t> team </a:t>
            </a:r>
            <a:r>
              <a:rPr lang="en-US" sz="1800" b="0" i="0" u="none" strike="noStrike" dirty="0" err="1">
                <a:solidFill>
                  <a:srgbClr val="000000"/>
                </a:solidFill>
                <a:effectLst/>
                <a:latin typeface="Arial" panose="020B0604020202020204" pitchFamily="34" charset="0"/>
              </a:rPr>
              <a:t>thì</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sao</a:t>
            </a:r>
            <a:r>
              <a:rPr lang="en-US" sz="1800" b="0" i="0" u="none" strike="noStrike" dirty="0">
                <a:solidFill>
                  <a:srgbClr val="000000"/>
                </a:solidFill>
                <a:effectLst/>
                <a:latin typeface="Arial" panose="020B0604020202020204" pitchFamily="34" charset="0"/>
              </a:rPr>
              <a:t>? Theo </a:t>
            </a:r>
            <a:r>
              <a:rPr lang="en-US" sz="1800" b="0" i="0" u="none" strike="noStrike" dirty="0" err="1">
                <a:solidFill>
                  <a:srgbClr val="000000"/>
                </a:solidFill>
                <a:effectLst/>
                <a:latin typeface="Arial" panose="020B0604020202020204" pitchFamily="34" charset="0"/>
              </a:rPr>
              <a:t>các</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bạn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là</a:t>
            </a:r>
            <a:r>
              <a:rPr lang="en-US" sz="1800" b="0" i="0" u="none" strike="noStrike" dirty="0">
                <a:solidFill>
                  <a:srgbClr val="000000"/>
                </a:solidFill>
                <a:effectLst/>
                <a:latin typeface="Arial" panose="020B0604020202020204" pitchFamily="34" charset="0"/>
              </a:rPr>
              <a:t> 1 “team”? (sang </a:t>
            </a:r>
            <a:r>
              <a:rPr lang="en-US" sz="1800" b="0" i="0" u="none" strike="noStrike" dirty="0" err="1">
                <a:solidFill>
                  <a:srgbClr val="000000"/>
                </a:solidFill>
                <a:effectLst/>
                <a:latin typeface="Arial" panose="020B0604020202020204" pitchFamily="34" charset="0"/>
              </a:rPr>
              <a:t>mấy</a:t>
            </a:r>
            <a:r>
              <a:rPr lang="en-US" sz="1800" b="0" i="0" u="none" strike="noStrike" dirty="0">
                <a:solidFill>
                  <a:srgbClr val="000000"/>
                </a:solidFill>
                <a:effectLst/>
                <a:latin typeface="Arial" panose="020B0604020202020204" pitchFamily="34" charset="0"/>
              </a:rPr>
              <a:t> slide </a:t>
            </a:r>
            <a:r>
              <a:rPr lang="en-US" sz="1800" b="0" i="0" u="none" strike="noStrike" dirty="0" err="1">
                <a:solidFill>
                  <a:srgbClr val="000000"/>
                </a:solidFill>
                <a:effectLst/>
                <a:latin typeface="Arial" panose="020B0604020202020204" pitchFamily="34" charset="0"/>
              </a:rPr>
              <a:t>sau</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luôn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cho</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làm</a:t>
            </a:r>
            <a:r>
              <a:rPr lang="en-US" sz="1800" b="0" i="0" u="none" strike="noStrike" dirty="0">
                <a:solidFill>
                  <a:srgbClr val="000000"/>
                </a:solidFill>
                <a:effectLst/>
                <a:latin typeface="Arial" panose="020B0604020202020204" pitchFamily="34" charset="0"/>
              </a:rPr>
              <a:t> link </a:t>
            </a:r>
            <a:r>
              <a:rPr lang="en-US" sz="1800" b="0" i="0" u="none" strike="noStrike" dirty="0" err="1">
                <a:solidFill>
                  <a:srgbClr val="000000"/>
                </a:solidFill>
                <a:effectLst/>
                <a:latin typeface="Arial" panose="020B0604020202020204" pitchFamily="34" charset="0"/>
              </a:rPr>
              <a:t>menti</a:t>
            </a:r>
            <a:r>
              <a:rPr lang="en-US" sz="1800" b="0" i="0" u="none" strike="noStrike" dirty="0">
                <a:solidFill>
                  <a:srgbClr val="000000"/>
                </a:solidFill>
                <a:effectLst/>
                <a:latin typeface="Arial" panose="020B0604020202020204" pitchFamily="34" charset="0"/>
              </a:rPr>
              <a:t>)</a:t>
            </a:r>
            <a:endParaRPr lang="en-US" b="0" dirty="0">
              <a:effectLs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 name="Google Shape;19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 name="Google Shape;203;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indent="-228600" rtl="0">
              <a:spcBef>
                <a:spcPts val="0"/>
              </a:spcBef>
              <a:spcAft>
                <a:spcPts val="0"/>
              </a:spcAft>
            </a:pPr>
            <a:r>
              <a:rPr lang="en-US" sz="1100" b="0" i="0" u="none" strike="noStrike" dirty="0" err="1">
                <a:solidFill>
                  <a:srgbClr val="000000"/>
                </a:solidFill>
                <a:effectLst/>
                <a:latin typeface="Arial" panose="020B0604020202020204" pitchFamily="34" charset="0"/>
              </a:rPr>
              <a:t>Cta</a:t>
            </a:r>
            <a:r>
              <a:rPr lang="en-US" sz="1100" b="0" i="0" u="none" strike="noStrike" dirty="0">
                <a:solidFill>
                  <a:srgbClr val="000000"/>
                </a:solidFill>
                <a:effectLst/>
                <a:latin typeface="Arial" panose="020B0604020202020204" pitchFamily="34" charset="0"/>
              </a:rPr>
              <a:t> </a:t>
            </a:r>
            <a:r>
              <a:rPr lang="en-US" sz="1100" b="0" i="0" u="none" strike="noStrike" dirty="0" err="1">
                <a:solidFill>
                  <a:srgbClr val="000000"/>
                </a:solidFill>
                <a:effectLst/>
                <a:latin typeface="Arial" panose="020B0604020202020204" pitchFamily="34" charset="0"/>
              </a:rPr>
              <a:t>cùng</a:t>
            </a:r>
            <a:r>
              <a:rPr lang="en-US" sz="1100" b="0" i="0" u="none" strike="noStrike" dirty="0">
                <a:solidFill>
                  <a:srgbClr val="000000"/>
                </a:solidFill>
                <a:effectLst/>
                <a:latin typeface="Arial" panose="020B0604020202020204" pitchFamily="34" charset="0"/>
              </a:rPr>
              <a:t> </a:t>
            </a:r>
            <a:r>
              <a:rPr lang="en-US" sz="1100" b="0" i="0" u="none" strike="noStrike" dirty="0" err="1">
                <a:solidFill>
                  <a:srgbClr val="000000"/>
                </a:solidFill>
                <a:effectLst/>
                <a:latin typeface="Arial" panose="020B0604020202020204" pitchFamily="34" charset="0"/>
              </a:rPr>
              <a:t>làm</a:t>
            </a:r>
            <a:r>
              <a:rPr lang="en-US" sz="1100" b="0" i="0" u="none" strike="noStrike" dirty="0">
                <a:solidFill>
                  <a:srgbClr val="000000"/>
                </a:solidFill>
                <a:effectLst/>
                <a:latin typeface="Arial" panose="020B0604020202020204" pitchFamily="34" charset="0"/>
              </a:rPr>
              <a:t> activity </a:t>
            </a:r>
            <a:r>
              <a:rPr lang="en-US" sz="1100" b="0" i="0" u="none" strike="noStrike" dirty="0" err="1">
                <a:solidFill>
                  <a:srgbClr val="000000"/>
                </a:solidFill>
                <a:effectLst/>
                <a:latin typeface="Arial" panose="020B0604020202020204" pitchFamily="34" charset="0"/>
              </a:rPr>
              <a:t>sau</a:t>
            </a:r>
            <a:r>
              <a:rPr lang="en-US" sz="1100" b="0" i="0" u="none" strike="noStrike" dirty="0">
                <a:solidFill>
                  <a:srgbClr val="000000"/>
                </a:solidFill>
                <a:effectLst/>
                <a:latin typeface="Arial" panose="020B0604020202020204" pitchFamily="34" charset="0"/>
              </a:rPr>
              <a:t>:</a:t>
            </a:r>
            <a:endParaRPr lang="en-US" b="0" dirty="0">
              <a:effectLst/>
            </a:endParaRPr>
          </a:p>
          <a:p>
            <a:pPr indent="-228600" rtl="0">
              <a:spcBef>
                <a:spcPts val="0"/>
              </a:spcBef>
              <a:spcAft>
                <a:spcPts val="0"/>
              </a:spcAft>
            </a:pPr>
            <a:r>
              <a:rPr lang="en-US" sz="1100" b="0" i="0" u="none" strike="noStrike" dirty="0" err="1">
                <a:solidFill>
                  <a:srgbClr val="000000"/>
                </a:solidFill>
                <a:effectLst/>
                <a:latin typeface="Arial" panose="020B0604020202020204" pitchFamily="34" charset="0"/>
              </a:rPr>
              <a:t>Dùng</a:t>
            </a:r>
            <a:r>
              <a:rPr lang="en-US" sz="1100" b="0" i="0" u="none" strike="noStrike" dirty="0">
                <a:solidFill>
                  <a:srgbClr val="000000"/>
                </a:solidFill>
                <a:effectLst/>
                <a:latin typeface="Arial" panose="020B0604020202020204" pitchFamily="34" charset="0"/>
              </a:rPr>
              <a:t> link </a:t>
            </a:r>
            <a:r>
              <a:rPr lang="en-US" sz="1100" b="0" i="0" u="none" strike="noStrike" dirty="0" err="1">
                <a:solidFill>
                  <a:srgbClr val="000000"/>
                </a:solidFill>
                <a:effectLst/>
                <a:latin typeface="Arial" panose="020B0604020202020204" pitchFamily="34" charset="0"/>
              </a:rPr>
              <a:t>menti</a:t>
            </a:r>
            <a:r>
              <a:rPr lang="en-US" sz="1100" b="0" i="0" u="none" strike="noStrike" dirty="0">
                <a:solidFill>
                  <a:srgbClr val="000000"/>
                </a:solidFill>
                <a:effectLst/>
                <a:latin typeface="Arial" panose="020B0604020202020204" pitchFamily="34" charset="0"/>
              </a:rPr>
              <a:t>: </a:t>
            </a:r>
            <a:r>
              <a:rPr lang="en-US" sz="1100" b="0" i="0" u="sng" strike="noStrike" dirty="0">
                <a:solidFill>
                  <a:srgbClr val="1155CC"/>
                </a:solidFill>
                <a:effectLst/>
                <a:latin typeface="Arial" panose="020B0604020202020204" pitchFamily="34" charset="0"/>
                <a:hlinkClick r:id="rId3"/>
              </a:rPr>
              <a:t>https://www.menti.com/etszq6k216</a:t>
            </a:r>
            <a:r>
              <a:rPr lang="en-US" sz="1100" b="0" i="0" u="none" strike="noStrike" dirty="0">
                <a:solidFill>
                  <a:srgbClr val="000000"/>
                </a:solidFill>
                <a:effectLst/>
                <a:latin typeface="Arial" panose="020B0604020202020204" pitchFamily="34" charset="0"/>
              </a:rPr>
              <a:t> (code: 30947744)</a:t>
            </a:r>
            <a:endParaRPr lang="en-US" b="0" dirty="0">
              <a:effectLs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 name="Google Shape;211;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vi-VN" sz="1800" b="0" i="0" u="none" strike="noStrike" dirty="0">
                <a:solidFill>
                  <a:srgbClr val="000000"/>
                </a:solidFill>
                <a:effectLst/>
                <a:latin typeface="Arial" panose="020B0604020202020204" pitchFamily="34" charset="0"/>
              </a:rPr>
              <a:t>Cta có thể đã mô tả một team như một loại hình nhóm, cụ thể là work group. Tuy nhiên, một team có thể có chức năng và hoạt động phức tạp hơn, không chỉ là một nhóm. Khi bạn nghĩ về tất cả các nhóm mà bạn thuộc về, bạn có thể sẽ thấy rằng rất ít trong số họ thực sự là một team. Một số trong số họ sẽ là các nhóm gia đình hoặc tình bạn được thành lập để đáp ứng nhiều nhu cầu như tình cảm, an ninh, hỗ trợ, quý trọng, hoặc đơn giản là sự công nhận, cảm giác được thuộc về một nơi nào đó, một tập thể nào đó. </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 name="Google Shape;221;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28600" indent="0" rtl="0">
              <a:spcBef>
                <a:spcPts val="0"/>
              </a:spcBef>
              <a:spcAft>
                <a:spcPts val="0"/>
              </a:spcAft>
              <a:buNone/>
            </a:pPr>
            <a:r>
              <a:rPr lang="vi-VN" sz="1800" b="0" i="0" u="none" strike="noStrike" dirty="0">
                <a:solidFill>
                  <a:srgbClr val="000000"/>
                </a:solidFill>
                <a:effectLst/>
                <a:latin typeface="Arial" panose="020B0604020202020204" pitchFamily="34" charset="0"/>
              </a:rPr>
              <a:t>Trong phạm vi cta học, thuật ngữ ‘work group’ (hoặc ‘group’) thường được sử dụng thay thế cho từ ‘team’, mặc dù một team có thể được coi là một loại nhóm làm việc có mục đích và gắn kết đặc biệt. Chúng ta có thể phân biệt các nhóm hoặc nhóm làm việc với các nhóm người bình thường hơn bằng cách sử dụng bộ tiêu chí sau. Tập hợp người có thể được định nghĩa là một nhóm làm việc hoặc team nếu nó thể hiện hầu hết, nếu không phải tất cả, các đặc điểm sau:</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 Tư cách thành viên có thể xác định được: một tập hợp gồm ba người trở lên có thể xác định được bằng tên hoặc đặc tính;</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 Ý thức hoặc bản sắc nhóm: các thành viên nghĩ về mình như một nhóm;</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 Ý thức về mục đích chung: các thành viên chia sẻ một số nhiệm vụ hoặc mục tiêu hoặc sở thích chung;</a:t>
            </a:r>
            <a:endParaRPr lang="vi-VN" b="0" dirty="0">
              <a:effectLst/>
            </a:endParaRPr>
          </a:p>
        </p:txBody>
      </p:sp>
    </p:spTree>
    <p:extLst>
      <p:ext uri="{BB962C8B-B14F-4D97-AF65-F5344CB8AC3E}">
        <p14:creationId xmlns:p14="http://schemas.microsoft.com/office/powerpoint/2010/main" val="1591551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 name="Google Shape;221;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indent="-228600" rtl="0">
              <a:spcBef>
                <a:spcPts val="0"/>
              </a:spcBef>
              <a:spcAft>
                <a:spcPts val="0"/>
              </a:spcAft>
            </a:pPr>
            <a:r>
              <a:rPr lang="vi-VN" sz="1100" b="0" i="0" u="none" strike="noStrike" dirty="0">
                <a:solidFill>
                  <a:srgbClr val="000000"/>
                </a:solidFill>
                <a:effectLst/>
                <a:latin typeface="Arial" panose="020B0604020202020204" pitchFamily="34" charset="0"/>
              </a:rPr>
              <a:t>• Sự phụ thuộc lẫn nhau: các thành viên cần sự giúp đỡ của nhau để hoàn thành mục đích mà họ đã tham gia nhóm;</a:t>
            </a:r>
            <a:endParaRPr lang="vi-VN" b="0" dirty="0">
              <a:effectLst/>
            </a:endParaRPr>
          </a:p>
          <a:p>
            <a:pPr indent="-228600" rtl="0">
              <a:spcBef>
                <a:spcPts val="0"/>
              </a:spcBef>
              <a:spcAft>
                <a:spcPts val="0"/>
              </a:spcAft>
            </a:pPr>
            <a:r>
              <a:rPr lang="vi-VN" sz="1100" b="0" i="0" u="none" strike="noStrike" dirty="0">
                <a:solidFill>
                  <a:srgbClr val="000000"/>
                </a:solidFill>
                <a:effectLst/>
                <a:latin typeface="Arial" panose="020B0604020202020204" pitchFamily="34" charset="0"/>
              </a:rPr>
              <a:t>• Tương tác: các thành viên giao tiếp với nhau, ảnh hưởng lẫn nhau, phản ứng với nhau;</a:t>
            </a:r>
            <a:endParaRPr lang="vi-VN" b="0" dirty="0">
              <a:effectLst/>
            </a:endParaRPr>
          </a:p>
          <a:p>
            <a:pPr indent="-228600" rtl="0">
              <a:spcBef>
                <a:spcPts val="0"/>
              </a:spcBef>
              <a:spcAft>
                <a:spcPts val="0"/>
              </a:spcAft>
            </a:pPr>
            <a:r>
              <a:rPr lang="vi-VN" sz="1100" b="0" i="0" u="none" strike="noStrike" dirty="0">
                <a:solidFill>
                  <a:srgbClr val="000000"/>
                </a:solidFill>
                <a:effectLst/>
                <a:latin typeface="Arial" panose="020B0604020202020204" pitchFamily="34" charset="0"/>
              </a:rPr>
              <a:t>• Tính bền vững: các thành viên trong nhóm định kỳ đánh giá hiệu quả của nhóm;</a:t>
            </a:r>
            <a:endParaRPr lang="vi-VN" b="0" dirty="0">
              <a:effectLst/>
            </a:endParaRPr>
          </a:p>
          <a:p>
            <a:pPr indent="-228600" rtl="0">
              <a:spcBef>
                <a:spcPts val="0"/>
              </a:spcBef>
              <a:spcAft>
                <a:spcPts val="0"/>
              </a:spcAft>
            </a:pPr>
            <a:r>
              <a:rPr lang="vi-VN" sz="1100" b="0" i="0" u="none" strike="noStrike" dirty="0">
                <a:solidFill>
                  <a:srgbClr val="000000"/>
                </a:solidFill>
                <a:effectLst/>
                <a:latin typeface="Arial" panose="020B0604020202020204" pitchFamily="34" charset="0"/>
              </a:rPr>
              <a:t>• Khả năng hành động cùng nhau.</a:t>
            </a:r>
            <a:endParaRPr lang="vi-VN" b="0" dirty="0">
              <a:effectLst/>
            </a:endParaRPr>
          </a:p>
          <a:p>
            <a:pPr marL="228600" indent="0" rtl="0">
              <a:spcBef>
                <a:spcPts val="0"/>
              </a:spcBef>
              <a:spcAft>
                <a:spcPts val="0"/>
              </a:spcAft>
              <a:buNone/>
            </a:pPr>
            <a:br>
              <a:rPr lang="vi-VN" b="0" dirty="0">
                <a:effectLst/>
              </a:rPr>
            </a:br>
            <a:endParaRPr dirty="0"/>
          </a:p>
        </p:txBody>
      </p:sp>
    </p:spTree>
    <p:extLst>
      <p:ext uri="{BB962C8B-B14F-4D97-AF65-F5344CB8AC3E}">
        <p14:creationId xmlns:p14="http://schemas.microsoft.com/office/powerpoint/2010/main" val="20436405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4" name="Google Shape;24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err="1"/>
              <a:t>Bỏ</a:t>
            </a:r>
            <a:r>
              <a:rPr lang="en-US" dirty="0"/>
              <a:t> qua</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sz="1100" b="0" i="0" u="none" strike="noStrike" dirty="0">
                <a:solidFill>
                  <a:srgbClr val="000000"/>
                </a:solidFill>
                <a:effectLst/>
                <a:latin typeface="Arial" panose="020B0604020202020204" pitchFamily="34" charset="0"/>
              </a:rPr>
              <a:t>Thông thường, các nhiệm vụ và mục tiêu do các TEAM đặt ra không thể đạt được bởi các cá nhân làm việc một mình vì hạn chế về thời gian và nguồn lực, và vì ít cá nhân sở hữu tất cả các năng lực và chuyên môn liên quan. Các đội bóng hoặc dàn nhạc giao hưởng là ví dụ rõ ràng và phù hợp với những tiêu chí này.</a:t>
            </a:r>
            <a:r>
              <a:rPr lang="en-US" sz="1100" b="0" i="0" u="none" strike="noStrike" dirty="0">
                <a:solidFill>
                  <a:srgbClr val="000000"/>
                </a:solidFill>
                <a:effectLst/>
                <a:latin typeface="Arial" panose="020B0604020202020204" pitchFamily="34" charset="0"/>
              </a:rPr>
              <a:t> </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1" name="Google Shape;261;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0" rtl="0">
              <a:spcBef>
                <a:spcPts val="0"/>
              </a:spcBef>
              <a:spcAft>
                <a:spcPts val="0"/>
              </a:spcAft>
              <a:buNone/>
            </a:pPr>
            <a:r>
              <a:rPr lang="vi-VN" sz="1800" b="0" i="0" u="none" strike="noStrike" dirty="0">
                <a:solidFill>
                  <a:srgbClr val="000000"/>
                </a:solidFill>
                <a:effectLst/>
                <a:latin typeface="Arial" panose="020B0604020202020204" pitchFamily="34" charset="0"/>
              </a:rPr>
              <a:t>Có thể có những lúc làm việc theo group - hoặc đơn giản là làm việc một mình - thích hợp hơn và hiệu quả hơn. Ví dụ, việc ra quyết định trong group và team thường chậm hơn việc ra quyết định cá nhân vì cần có sự giao tiếp và đồng thuận. Ngoài ra, các nhóm và đội có thể đưa ra các phản ứng thông thường thay vì sáng tạo cho các vấn đề, bởi vì các quyết định có thể thụt lùi về mức trung bình, với các lựa chọn quyết định sáng tạo hơn bị từ chối.</a:t>
            </a:r>
            <a:endParaRPr lang="vi-VN" b="0" dirty="0">
              <a:effectLst/>
            </a:endParaRPr>
          </a:p>
          <a:p>
            <a:pPr marL="228600" indent="0" rtl="0">
              <a:spcBef>
                <a:spcPts val="0"/>
              </a:spcBef>
              <a:spcAft>
                <a:spcPts val="0"/>
              </a:spcAft>
              <a:buNone/>
            </a:pPr>
            <a:r>
              <a:rPr lang="vi-VN" sz="1800" b="0" i="0" u="none" strike="noStrike" dirty="0">
                <a:solidFill>
                  <a:srgbClr val="000000"/>
                </a:solidFill>
                <a:effectLst/>
                <a:latin typeface="Arial" panose="020B0604020202020204" pitchFamily="34" charset="0"/>
              </a:rPr>
              <a:t>Nói chung, ‘độ không chắc chắn của nhiệm vụ’ (task uncertainty) càng lớn, nghĩa là nhiệm vụ cần giải quyết càng ít rõ ràng và càng phức tạp, thì việc làm việc trong một nhóm hoặc một team càng quan trọng hơn là làm việc riêng lẻ. Điều này là do sẽ có nhu cầu lớn hơn đối với các kỹ năng và quan điểm khác nhau, đặc biệt là nếu cần thể hiện các quan điểm khác nhau của các bên liên quan khác nhau có liên quan.</a:t>
            </a:r>
            <a:endParaRPr lang="vi-VN" b="0" dirty="0">
              <a:effectLst/>
            </a:endParaRPr>
          </a:p>
          <a:p>
            <a:pPr marL="228600" indent="0" rtl="0">
              <a:spcBef>
                <a:spcPts val="0"/>
              </a:spcBef>
              <a:spcAft>
                <a:spcPts val="0"/>
              </a:spcAft>
              <a:buNone/>
            </a:pPr>
            <a:r>
              <a:rPr lang="en-US" sz="1800" b="0" i="0" u="none" strike="noStrike" dirty="0">
                <a:solidFill>
                  <a:srgbClr val="000000"/>
                </a:solidFill>
                <a:effectLst/>
                <a:latin typeface="Arial" panose="020B0604020202020204" pitchFamily="34" charset="0"/>
              </a:rPr>
              <a:t>S</a:t>
            </a:r>
            <a:r>
              <a:rPr lang="vi-VN" sz="1800" b="0" i="0" u="none" strike="noStrike" dirty="0">
                <a:solidFill>
                  <a:srgbClr val="000000"/>
                </a:solidFill>
                <a:effectLst/>
                <a:latin typeface="Arial" panose="020B0604020202020204" pitchFamily="34" charset="0"/>
              </a:rPr>
              <a:t>lide</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này</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và</a:t>
            </a:r>
            <a:r>
              <a:rPr lang="en-US" sz="1800" b="0" i="0" u="none" strike="noStrike" dirty="0">
                <a:solidFill>
                  <a:srgbClr val="000000"/>
                </a:solidFill>
                <a:effectLst/>
                <a:latin typeface="Arial" panose="020B0604020202020204" pitchFamily="34" charset="0"/>
              </a:rPr>
              <a:t> slide </a:t>
            </a:r>
            <a:r>
              <a:rPr lang="en-US" sz="1800" b="0" i="0" u="none" strike="noStrike" dirty="0" err="1">
                <a:solidFill>
                  <a:srgbClr val="000000"/>
                </a:solidFill>
                <a:effectLst/>
                <a:latin typeface="Arial" panose="020B0604020202020204" pitchFamily="34" charset="0"/>
              </a:rPr>
              <a:t>sau</a:t>
            </a:r>
            <a:r>
              <a:rPr lang="vi-VN" sz="1800" b="0" i="0" u="none" strike="noStrike" dirty="0">
                <a:solidFill>
                  <a:srgbClr val="000000"/>
                </a:solidFill>
                <a:effectLst/>
                <a:latin typeface="Arial" panose="020B0604020202020204" pitchFamily="34" charset="0"/>
              </a:rPr>
              <a:t> cung cấp cho các bạn các trường hợp cụ thể</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đọc</a:t>
            </a:r>
            <a:r>
              <a:rPr lang="en-US" sz="1800" b="0" i="0" u="none" strike="noStrike" dirty="0">
                <a:solidFill>
                  <a:srgbClr val="000000"/>
                </a:solidFill>
                <a:effectLst/>
                <a:latin typeface="Arial" panose="020B0604020202020204" pitchFamily="34" charset="0"/>
              </a:rPr>
              <a:t> qua)</a:t>
            </a:r>
            <a:endParaRPr lang="vi-VN" b="0" dirty="0">
              <a:effectLst/>
            </a:endParaRPr>
          </a:p>
          <a:p>
            <a:pPr marL="139700" indent="0">
              <a:buNone/>
            </a:pPr>
            <a:br>
              <a:rPr lang="vi-VN" dirty="0"/>
            </a:br>
            <a:endParaRPr lang="en-US" dirty="0"/>
          </a:p>
        </p:txBody>
      </p:sp>
    </p:spTree>
    <p:extLst>
      <p:ext uri="{BB962C8B-B14F-4D97-AF65-F5344CB8AC3E}">
        <p14:creationId xmlns:p14="http://schemas.microsoft.com/office/powerpoint/2010/main" val="6262624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err="1"/>
              <a:t>Đọc</a:t>
            </a:r>
            <a:r>
              <a:rPr lang="en-US" dirty="0"/>
              <a:t> qua</a:t>
            </a:r>
          </a:p>
        </p:txBody>
      </p:sp>
    </p:spTree>
    <p:extLst>
      <p:ext uri="{BB962C8B-B14F-4D97-AF65-F5344CB8AC3E}">
        <p14:creationId xmlns:p14="http://schemas.microsoft.com/office/powerpoint/2010/main" val="40834174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0" rtl="0">
              <a:spcBef>
                <a:spcPts val="0"/>
              </a:spcBef>
              <a:spcAft>
                <a:spcPts val="0"/>
              </a:spcAft>
              <a:buNone/>
            </a:pPr>
            <a:r>
              <a:rPr lang="vi-VN" sz="1800" b="0" i="0" u="none" strike="noStrike" dirty="0">
                <a:solidFill>
                  <a:srgbClr val="000000"/>
                </a:solidFill>
                <a:effectLst/>
                <a:latin typeface="Arial" panose="020B0604020202020204" pitchFamily="34" charset="0"/>
              </a:rPr>
              <a:t>Trong các loại hình tổ chức khác nhau sẽ có các loại nhóm khác nhau. Loại nhóm ảnh hưởng đến cách thức quản lý nhóm đó, nhu cầu giao tiếp của nhóm là gì và khi thích hợp, người quản lý dự án cần nhấn mạnh những khía cạnh nào của dự án. Một work group hoặc team có thể là vĩnh viễn, tạo thành một phần của cấu trúc của tổ chức, chẳng hạn như nhóm quản lý cấp cao nhất, hoặc chỉ mang tính tạm thời, chẳng hạn như một nhóm đặc nhiệm được tập hợp để xem xét một dự án cụ thể. Các thành viên trong nhóm tiếp xúc và giao tiếp trực tiếp với nhau càng nhiều thì khả năng họ hoạt động tốt như một nhóm càng cao</a:t>
            </a:r>
            <a:endParaRPr lang="vi-VN" b="0" dirty="0">
              <a:effectLst/>
            </a:endParaRPr>
          </a:p>
          <a:p>
            <a:pPr marL="139700" indent="0">
              <a:buNone/>
            </a:pPr>
            <a:endParaRPr lang="en-US" dirty="0"/>
          </a:p>
        </p:txBody>
      </p:sp>
    </p:spTree>
    <p:extLst>
      <p:ext uri="{BB962C8B-B14F-4D97-AF65-F5344CB8AC3E}">
        <p14:creationId xmlns:p14="http://schemas.microsoft.com/office/powerpoint/2010/main" val="5544493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sz="1100" b="0" i="0" u="none" strike="noStrike" baseline="0" dirty="0">
                <a:solidFill>
                  <a:schemeClr val="tx1"/>
                </a:solidFill>
                <a:latin typeface="Quicksand" panose="020B0604020202020204" charset="0"/>
              </a:rPr>
              <a:t>HIERARCHICAL STRUCTURE: </a:t>
            </a:r>
            <a:r>
              <a:rPr lang="en-US" sz="1100" b="0" i="0" u="none" strike="noStrike" baseline="0" dirty="0" err="1">
                <a:solidFill>
                  <a:schemeClr val="tx1"/>
                </a:solidFill>
                <a:latin typeface="Quicksand" panose="020B0604020202020204" charset="0"/>
              </a:rPr>
              <a:t>cấu</a:t>
            </a:r>
            <a:r>
              <a:rPr lang="en-US" sz="1100" b="0" i="0" u="none" strike="noStrike" baseline="0" dirty="0">
                <a:solidFill>
                  <a:schemeClr val="tx1"/>
                </a:solidFill>
                <a:latin typeface="Quicksand" panose="020B0604020202020204" charset="0"/>
              </a:rPr>
              <a:t> </a:t>
            </a:r>
            <a:r>
              <a:rPr lang="en-US" sz="1100" b="0" i="0" u="none" strike="noStrike" baseline="0" dirty="0" err="1">
                <a:solidFill>
                  <a:schemeClr val="tx1"/>
                </a:solidFill>
                <a:latin typeface="Quicksand" panose="020B0604020202020204" charset="0"/>
              </a:rPr>
              <a:t>trúc</a:t>
            </a:r>
            <a:r>
              <a:rPr lang="en-US" sz="1100" b="0" i="0" u="none" strike="noStrike" baseline="0" dirty="0">
                <a:solidFill>
                  <a:schemeClr val="tx1"/>
                </a:solidFill>
                <a:latin typeface="Quicksand" panose="020B0604020202020204" charset="0"/>
              </a:rPr>
              <a:t> </a:t>
            </a:r>
            <a:r>
              <a:rPr lang="en-US" sz="1100" b="0" i="0" u="none" strike="noStrike" baseline="0" dirty="0" err="1">
                <a:solidFill>
                  <a:schemeClr val="tx1"/>
                </a:solidFill>
                <a:latin typeface="Quicksand" panose="020B0604020202020204" charset="0"/>
              </a:rPr>
              <a:t>phân</a:t>
            </a:r>
            <a:r>
              <a:rPr lang="en-US" sz="1100" b="0" i="0" u="none" strike="noStrike" baseline="0" dirty="0">
                <a:solidFill>
                  <a:schemeClr val="tx1"/>
                </a:solidFill>
                <a:latin typeface="Quicksand" panose="020B0604020202020204" charset="0"/>
              </a:rPr>
              <a:t> </a:t>
            </a:r>
            <a:r>
              <a:rPr lang="en-US" sz="1100" b="0" i="0" u="none" strike="noStrike" baseline="0" dirty="0" err="1">
                <a:solidFill>
                  <a:schemeClr val="tx1"/>
                </a:solidFill>
                <a:latin typeface="Quicksand" panose="020B0604020202020204" charset="0"/>
              </a:rPr>
              <a:t>cấp</a:t>
            </a:r>
            <a:r>
              <a:rPr lang="en-US" sz="1100" b="0" i="0" u="none" strike="noStrike" baseline="0" dirty="0">
                <a:solidFill>
                  <a:schemeClr val="tx1"/>
                </a:solidFill>
                <a:latin typeface="Quicksand" panose="020B0604020202020204" charset="0"/>
              </a:rPr>
              <a:t>: </a:t>
            </a:r>
            <a:r>
              <a:rPr lang="en-US" sz="1100" b="0" i="0" u="none" strike="noStrike" baseline="0" dirty="0" err="1">
                <a:solidFill>
                  <a:schemeClr val="tx1"/>
                </a:solidFill>
                <a:latin typeface="Quicksand" panose="020B0604020202020204" charset="0"/>
              </a:rPr>
              <a:t>là</a:t>
            </a:r>
            <a:r>
              <a:rPr lang="en-US" sz="1100" b="0" i="0" u="none" strike="noStrike" baseline="0" dirty="0">
                <a:solidFill>
                  <a:schemeClr val="tx1"/>
                </a:solidFill>
                <a:latin typeface="Quicksand" panose="020B0604020202020204" charset="0"/>
              </a:rPr>
              <a:t> </a:t>
            </a:r>
            <a:r>
              <a:rPr lang="en-US" sz="1100" b="0" i="0" u="none" strike="noStrike" baseline="0" dirty="0" err="1">
                <a:solidFill>
                  <a:schemeClr val="tx1"/>
                </a:solidFill>
                <a:latin typeface="Quicksand" panose="020B0604020202020204" charset="0"/>
              </a:rPr>
              <a:t>cấu</a:t>
            </a:r>
            <a:r>
              <a:rPr lang="en-US" sz="1100" b="0" i="0" u="none" strike="noStrike" baseline="0" dirty="0">
                <a:solidFill>
                  <a:schemeClr val="tx1"/>
                </a:solidFill>
                <a:latin typeface="Quicksand" panose="020B0604020202020204" charset="0"/>
              </a:rPr>
              <a:t> </a:t>
            </a:r>
            <a:r>
              <a:rPr lang="en-US" sz="1100" b="0" i="0" u="none" strike="noStrike" baseline="0" dirty="0" err="1">
                <a:solidFill>
                  <a:schemeClr val="tx1"/>
                </a:solidFill>
                <a:latin typeface="Quicksand" panose="020B0604020202020204" charset="0"/>
              </a:rPr>
              <a:t>trúc</a:t>
            </a:r>
            <a:r>
              <a:rPr lang="en-US" sz="1100" b="0" i="0" u="none" strike="noStrike" baseline="0" dirty="0">
                <a:solidFill>
                  <a:schemeClr val="tx1"/>
                </a:solidFill>
                <a:latin typeface="Quicksand" panose="020B0604020202020204" charset="0"/>
              </a:rPr>
              <a:t> </a:t>
            </a:r>
            <a:r>
              <a:rPr lang="en-US" sz="1100" b="0" i="0" u="none" strike="noStrike" baseline="0" dirty="0" err="1">
                <a:solidFill>
                  <a:schemeClr val="tx1"/>
                </a:solidFill>
                <a:latin typeface="Quicksand" panose="020B0604020202020204" charset="0"/>
              </a:rPr>
              <a:t>điển</a:t>
            </a:r>
            <a:r>
              <a:rPr lang="en-US" sz="1100" b="0" i="0" u="none" strike="noStrike" baseline="0" dirty="0">
                <a:solidFill>
                  <a:schemeClr val="tx1"/>
                </a:solidFill>
                <a:latin typeface="Quicksand" panose="020B0604020202020204" charset="0"/>
              </a:rPr>
              <a:t> </a:t>
            </a:r>
            <a:r>
              <a:rPr lang="en-US" sz="1100" b="0" i="0" u="none" strike="noStrike" baseline="0" dirty="0" err="1">
                <a:solidFill>
                  <a:schemeClr val="tx1"/>
                </a:solidFill>
                <a:latin typeface="Quicksand" panose="020B0604020202020204" charset="0"/>
              </a:rPr>
              <a:t>hình</a:t>
            </a:r>
            <a:r>
              <a:rPr lang="en-US" sz="1100" b="0" i="0" u="none" strike="noStrike" baseline="0" dirty="0">
                <a:solidFill>
                  <a:schemeClr val="tx1"/>
                </a:solidFill>
                <a:latin typeface="Quicksand" panose="020B0604020202020204" charset="0"/>
              </a:rPr>
              <a:t> </a:t>
            </a:r>
            <a:r>
              <a:rPr lang="en-US" sz="1100" b="0" i="0" u="none" strike="noStrike" baseline="0" dirty="0" err="1">
                <a:solidFill>
                  <a:schemeClr val="tx1"/>
                </a:solidFill>
                <a:latin typeface="Quicksand" panose="020B0604020202020204" charset="0"/>
              </a:rPr>
              <a:t>và</a:t>
            </a:r>
            <a:r>
              <a:rPr lang="en-US" sz="1100" b="0" i="0" u="none" strike="noStrike" baseline="0" dirty="0">
                <a:solidFill>
                  <a:schemeClr val="tx1"/>
                </a:solidFill>
                <a:latin typeface="Quicksand" panose="020B0604020202020204" charset="0"/>
              </a:rPr>
              <a:t> </a:t>
            </a:r>
            <a:r>
              <a:rPr lang="en-US" sz="1100" b="0" i="0" u="none" strike="noStrike" baseline="0" dirty="0" err="1">
                <a:solidFill>
                  <a:schemeClr val="tx1"/>
                </a:solidFill>
                <a:latin typeface="Quicksand" panose="020B0604020202020204" charset="0"/>
              </a:rPr>
              <a:t>truyền</a:t>
            </a:r>
            <a:r>
              <a:rPr lang="en-US" sz="1100" b="0" i="0" u="none" strike="noStrike" baseline="0" dirty="0">
                <a:solidFill>
                  <a:schemeClr val="tx1"/>
                </a:solidFill>
                <a:latin typeface="Quicksand" panose="020B0604020202020204" charset="0"/>
              </a:rPr>
              <a:t> </a:t>
            </a:r>
            <a:r>
              <a:rPr lang="en-US" sz="1100" b="0" i="0" u="none" strike="noStrike" baseline="0" dirty="0" err="1">
                <a:solidFill>
                  <a:schemeClr val="tx1"/>
                </a:solidFill>
                <a:latin typeface="Quicksand" panose="020B0604020202020204" charset="0"/>
              </a:rPr>
              <a:t>thống</a:t>
            </a:r>
            <a:r>
              <a:rPr lang="en-US" sz="1100" b="0" i="0" u="none" strike="noStrike" baseline="0" dirty="0">
                <a:solidFill>
                  <a:schemeClr val="tx1"/>
                </a:solidFill>
                <a:latin typeface="Quicksand" panose="020B0604020202020204" charset="0"/>
              </a:rPr>
              <a:t> </a:t>
            </a:r>
            <a:r>
              <a:rPr lang="en-US" sz="1100" b="0" i="0" u="none" strike="noStrike" baseline="0" dirty="0" err="1">
                <a:solidFill>
                  <a:schemeClr val="tx1"/>
                </a:solidFill>
                <a:latin typeface="Quicksand" panose="020B0604020202020204" charset="0"/>
              </a:rPr>
              <a:t>nhất</a:t>
            </a:r>
            <a:r>
              <a:rPr lang="en-US" sz="1100" b="0" i="0" u="none" strike="noStrike" baseline="0" dirty="0">
                <a:solidFill>
                  <a:schemeClr val="tx1"/>
                </a:solidFill>
                <a:latin typeface="Quicksand" panose="020B0604020202020204" charset="0"/>
              </a:rPr>
              <a:t> </a:t>
            </a:r>
            <a:r>
              <a:rPr lang="en-US" sz="1100" b="0" i="0" u="none" strike="noStrike" baseline="0" dirty="0" err="1">
                <a:solidFill>
                  <a:schemeClr val="tx1"/>
                </a:solidFill>
                <a:latin typeface="Quicksand" panose="020B0604020202020204" charset="0"/>
              </a:rPr>
              <a:t>của</a:t>
            </a:r>
            <a:r>
              <a:rPr lang="en-US" sz="1100" b="0" i="0" u="none" strike="noStrike" baseline="0" dirty="0">
                <a:solidFill>
                  <a:schemeClr val="tx1"/>
                </a:solidFill>
                <a:latin typeface="Quicksand" panose="020B0604020202020204" charset="0"/>
              </a:rPr>
              <a:t> </a:t>
            </a:r>
            <a:r>
              <a:rPr lang="en-US" sz="1100" b="0" i="0" u="none" strike="noStrike" baseline="0" dirty="0" err="1">
                <a:solidFill>
                  <a:schemeClr val="tx1"/>
                </a:solidFill>
                <a:latin typeface="Quicksand" panose="020B0604020202020204" charset="0"/>
              </a:rPr>
              <a:t>các</a:t>
            </a:r>
            <a:r>
              <a:rPr lang="en-US" sz="1100" b="0" i="0" u="none" strike="noStrike" baseline="0" dirty="0">
                <a:solidFill>
                  <a:schemeClr val="tx1"/>
                </a:solidFill>
                <a:latin typeface="Quicksand" panose="020B0604020202020204" charset="0"/>
              </a:rPr>
              <a:t> </a:t>
            </a:r>
            <a:r>
              <a:rPr lang="en-US" sz="1100" b="0" i="0" u="none" strike="noStrike" baseline="0" dirty="0" err="1">
                <a:solidFill>
                  <a:schemeClr val="tx1"/>
                </a:solidFill>
                <a:latin typeface="Quicksand" panose="020B0604020202020204" charset="0"/>
              </a:rPr>
              <a:t>loại</a:t>
            </a:r>
            <a:r>
              <a:rPr lang="en-US" sz="1100" b="0" i="0" u="none" strike="noStrike" baseline="0" dirty="0">
                <a:solidFill>
                  <a:schemeClr val="tx1"/>
                </a:solidFill>
                <a:latin typeface="Quicksand" panose="020B0604020202020204" charset="0"/>
              </a:rPr>
              <a:t> </a:t>
            </a:r>
            <a:r>
              <a:rPr lang="en-US" sz="1100" b="0" i="0" u="none" strike="noStrike" baseline="0" dirty="0" err="1">
                <a:solidFill>
                  <a:schemeClr val="tx1"/>
                </a:solidFill>
                <a:latin typeface="Quicksand" panose="020B0604020202020204" charset="0"/>
              </a:rPr>
              <a:t>hình</a:t>
            </a:r>
            <a:r>
              <a:rPr lang="en-US" sz="1100" b="0" i="0" u="none" strike="noStrike" baseline="0" dirty="0">
                <a:solidFill>
                  <a:schemeClr val="tx1"/>
                </a:solidFill>
                <a:latin typeface="Quicksand" panose="020B0604020202020204" charset="0"/>
              </a:rPr>
              <a:t> </a:t>
            </a:r>
            <a:r>
              <a:rPr lang="en-US" sz="1100" b="0" i="0" u="none" strike="noStrike" baseline="0" dirty="0" err="1">
                <a:solidFill>
                  <a:schemeClr val="tx1"/>
                </a:solidFill>
                <a:latin typeface="Quicksand" panose="020B0604020202020204" charset="0"/>
              </a:rPr>
              <a:t>doanh</a:t>
            </a:r>
            <a:r>
              <a:rPr lang="en-US" sz="1100" b="0" i="0" u="none" strike="noStrike" baseline="0" dirty="0">
                <a:solidFill>
                  <a:schemeClr val="tx1"/>
                </a:solidFill>
                <a:latin typeface="Quicksand" panose="020B0604020202020204" charset="0"/>
              </a:rPr>
              <a:t> </a:t>
            </a:r>
            <a:r>
              <a:rPr lang="en-US" sz="1100" b="0" i="0" u="none" strike="noStrike" baseline="0" dirty="0" err="1">
                <a:solidFill>
                  <a:schemeClr val="tx1"/>
                </a:solidFill>
                <a:latin typeface="Quicksand" panose="020B0604020202020204" charset="0"/>
              </a:rPr>
              <a:t>nghiệp</a:t>
            </a:r>
            <a:r>
              <a:rPr lang="en-US" sz="1100" b="0" i="0" u="none" strike="noStrike" baseline="0" dirty="0">
                <a:solidFill>
                  <a:schemeClr val="tx1"/>
                </a:solidFill>
                <a:latin typeface="Quicksand" panose="020B0604020202020204" charset="0"/>
              </a:rPr>
              <a:t>, bao </a:t>
            </a:r>
            <a:r>
              <a:rPr lang="en-US" sz="1100" b="0" i="0" u="none" strike="noStrike" baseline="0" dirty="0" err="1">
                <a:solidFill>
                  <a:schemeClr val="tx1"/>
                </a:solidFill>
                <a:latin typeface="Quicksand" panose="020B0604020202020204" charset="0"/>
              </a:rPr>
              <a:t>gồm</a:t>
            </a:r>
            <a:r>
              <a:rPr lang="en-US" sz="1100" b="0" i="0" u="none" strike="noStrike" baseline="0" dirty="0">
                <a:solidFill>
                  <a:schemeClr val="tx1"/>
                </a:solidFill>
                <a:latin typeface="Quicksand" panose="020B0604020202020204" charset="0"/>
              </a:rPr>
              <a:t> </a:t>
            </a:r>
            <a:r>
              <a:rPr lang="en-US" sz="1100" b="0" i="0" u="none" strike="noStrike" baseline="0" dirty="0" err="1">
                <a:solidFill>
                  <a:schemeClr val="tx1"/>
                </a:solidFill>
                <a:latin typeface="Quicksand" panose="020B0604020202020204" charset="0"/>
              </a:rPr>
              <a:t>một</a:t>
            </a:r>
            <a:r>
              <a:rPr lang="en-US" sz="1100" b="0" i="0" u="none" strike="noStrike" baseline="0" dirty="0">
                <a:solidFill>
                  <a:schemeClr val="tx1"/>
                </a:solidFill>
                <a:latin typeface="Quicksand" panose="020B0604020202020204" charset="0"/>
              </a:rPr>
              <a:t> </a:t>
            </a:r>
            <a:r>
              <a:rPr lang="en-US" sz="1100" b="0" i="0" u="none" strike="noStrike" baseline="0" dirty="0" err="1">
                <a:solidFill>
                  <a:schemeClr val="tx1"/>
                </a:solidFill>
                <a:latin typeface="Quicksand" panose="020B0604020202020204" charset="0"/>
              </a:rPr>
              <a:t>số</a:t>
            </a:r>
            <a:r>
              <a:rPr lang="en-US" sz="1100" b="0" i="0" u="none" strike="noStrike" baseline="0" dirty="0">
                <a:solidFill>
                  <a:schemeClr val="tx1"/>
                </a:solidFill>
                <a:latin typeface="Quicksand" panose="020B0604020202020204" charset="0"/>
              </a:rPr>
              <a:t> </a:t>
            </a:r>
            <a:r>
              <a:rPr lang="en-US" sz="1100" b="0" i="0" u="none" strike="noStrike" baseline="0" dirty="0" err="1">
                <a:solidFill>
                  <a:schemeClr val="tx1"/>
                </a:solidFill>
                <a:latin typeface="Quicksand" panose="020B0604020202020204" charset="0"/>
              </a:rPr>
              <a:t>tầng</a:t>
            </a:r>
            <a:r>
              <a:rPr lang="en-US" sz="1100" b="0" i="0" u="none" strike="noStrike" baseline="0" dirty="0">
                <a:solidFill>
                  <a:schemeClr val="tx1"/>
                </a:solidFill>
                <a:latin typeface="Quicksand" panose="020B0604020202020204" charset="0"/>
              </a:rPr>
              <a:t> </a:t>
            </a:r>
            <a:r>
              <a:rPr lang="en-US" sz="1100" b="0" i="0" u="none" strike="noStrike" baseline="0" dirty="0" err="1">
                <a:solidFill>
                  <a:schemeClr val="tx1"/>
                </a:solidFill>
                <a:latin typeface="Quicksand" panose="020B0604020202020204" charset="0"/>
              </a:rPr>
              <a:t>như</a:t>
            </a:r>
            <a:r>
              <a:rPr lang="en-US" sz="1100" b="0" i="0" u="none" strike="noStrike" baseline="0" dirty="0">
                <a:solidFill>
                  <a:schemeClr val="tx1"/>
                </a:solidFill>
                <a:latin typeface="Quicksand" panose="020B0604020202020204" charset="0"/>
              </a:rPr>
              <a:t> </a:t>
            </a:r>
            <a:r>
              <a:rPr lang="en-US" sz="1100" b="0" i="0" u="none" strike="noStrike" baseline="0" dirty="0" err="1">
                <a:solidFill>
                  <a:schemeClr val="tx1"/>
                </a:solidFill>
                <a:latin typeface="Quicksand" panose="020B0604020202020204" charset="0"/>
              </a:rPr>
              <a:t>sau</a:t>
            </a:r>
            <a:endParaRPr lang="en-US" b="0" dirty="0"/>
          </a:p>
        </p:txBody>
      </p:sp>
    </p:spTree>
    <p:extLst>
      <p:ext uri="{BB962C8B-B14F-4D97-AF65-F5344CB8AC3E}">
        <p14:creationId xmlns:p14="http://schemas.microsoft.com/office/powerpoint/2010/main" val="7713383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err="1"/>
              <a:t>Thứ</a:t>
            </a:r>
            <a:r>
              <a:rPr lang="en-US" dirty="0"/>
              <a:t> </a:t>
            </a:r>
            <a:r>
              <a:rPr lang="en-US" dirty="0" err="1"/>
              <a:t>tự</a:t>
            </a:r>
            <a:r>
              <a:rPr lang="en-US" dirty="0"/>
              <a:t> </a:t>
            </a:r>
            <a:r>
              <a:rPr lang="en-US" dirty="0" err="1"/>
              <a:t>các</a:t>
            </a:r>
            <a:r>
              <a:rPr lang="en-US" dirty="0"/>
              <a:t> </a:t>
            </a:r>
            <a:r>
              <a:rPr lang="en-US" dirty="0" err="1"/>
              <a:t>tầng</a:t>
            </a:r>
            <a:r>
              <a:rPr lang="en-US" dirty="0"/>
              <a:t> </a:t>
            </a:r>
            <a:r>
              <a:rPr lang="en-US" dirty="0" err="1"/>
              <a:t>đó</a:t>
            </a:r>
            <a:r>
              <a:rPr lang="en-US" dirty="0"/>
              <a:t> </a:t>
            </a:r>
            <a:r>
              <a:rPr lang="en-US" dirty="0" err="1"/>
              <a:t>sẽ</a:t>
            </a:r>
            <a:r>
              <a:rPr lang="en-US" dirty="0"/>
              <a:t> </a:t>
            </a:r>
            <a:r>
              <a:rPr lang="en-US" dirty="0" err="1"/>
              <a:t>là</a:t>
            </a:r>
            <a:r>
              <a:rPr lang="en-US" dirty="0"/>
              <a:t> </a:t>
            </a:r>
            <a:r>
              <a:rPr lang="en-US" dirty="0" err="1"/>
              <a:t>từ</a:t>
            </a:r>
            <a:r>
              <a:rPr lang="en-US" dirty="0"/>
              <a:t> </a:t>
            </a:r>
            <a:r>
              <a:rPr lang="en-US" dirty="0" err="1"/>
              <a:t>thấp</a:t>
            </a:r>
            <a:r>
              <a:rPr lang="en-US" dirty="0"/>
              <a:t> </a:t>
            </a:r>
            <a:r>
              <a:rPr lang="en-US" dirty="0" err="1"/>
              <a:t>đến</a:t>
            </a:r>
            <a:r>
              <a:rPr lang="en-US" dirty="0"/>
              <a:t> </a:t>
            </a:r>
            <a:r>
              <a:rPr lang="en-US" dirty="0" err="1"/>
              <a:t>cao</a:t>
            </a:r>
            <a:endParaRPr lang="en-US" dirty="0"/>
          </a:p>
        </p:txBody>
      </p:sp>
    </p:spTree>
    <p:extLst>
      <p:ext uri="{BB962C8B-B14F-4D97-AF65-F5344CB8AC3E}">
        <p14:creationId xmlns:p14="http://schemas.microsoft.com/office/powerpoint/2010/main" val="4430404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5" name="Google Shape;485;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smallest unit shows one supervisor’s </a:t>
            </a:r>
            <a:r>
              <a:rPr lang="en-US" b="1" dirty="0"/>
              <a:t>span of control</a:t>
            </a:r>
            <a:r>
              <a:rPr lang="en-US" dirty="0"/>
              <a:t>: the people who work for that supervisor. Average span of control (supervise directly) is 4-5 people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Discuss question: Why is it problematic for a manager to supervise too many people? How does this relate to groups, is there an ideal group size or configuration?</a:t>
            </a:r>
          </a:p>
        </p:txBody>
      </p:sp>
    </p:spTree>
    <p:extLst>
      <p:ext uri="{BB962C8B-B14F-4D97-AF65-F5344CB8AC3E}">
        <p14:creationId xmlns:p14="http://schemas.microsoft.com/office/powerpoint/2010/main" val="25175466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8" name="Google Shape;478;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err="1"/>
              <a:t>Nói</a:t>
            </a:r>
            <a:r>
              <a:rPr lang="en-US" dirty="0"/>
              <a:t> qua </a:t>
            </a:r>
            <a:r>
              <a:rPr lang="en-US" dirty="0" err="1"/>
              <a:t>về</a:t>
            </a:r>
            <a:r>
              <a:rPr lang="en-US" dirty="0"/>
              <a:t> ideal size</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2" name="Google Shape;492;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err="1"/>
              <a:t>Các</a:t>
            </a:r>
            <a:r>
              <a:rPr lang="en-US" dirty="0"/>
              <a:t> </a:t>
            </a:r>
            <a:r>
              <a:rPr lang="en-US" dirty="0" err="1"/>
              <a:t>loại</a:t>
            </a:r>
            <a:r>
              <a:rPr lang="en-US" dirty="0"/>
              <a:t> </a:t>
            </a:r>
            <a:r>
              <a:rPr lang="en-US" dirty="0" err="1"/>
              <a:t>nhóm</a:t>
            </a:r>
            <a:r>
              <a:rPr lang="en-US" dirty="0"/>
              <a:t> </a:t>
            </a:r>
            <a:r>
              <a:rPr lang="en-US" dirty="0" err="1"/>
              <a:t>chức</a:t>
            </a:r>
            <a:r>
              <a:rPr lang="en-US" dirty="0"/>
              <a:t> </a:t>
            </a:r>
            <a:r>
              <a:rPr lang="en-US" dirty="0" err="1"/>
              <a:t>năng</a:t>
            </a:r>
            <a:r>
              <a:rPr lang="en-US" dirty="0"/>
              <a:t>: </a:t>
            </a:r>
            <a:r>
              <a:rPr lang="en-US" dirty="0" err="1"/>
              <a:t>phục</a:t>
            </a:r>
            <a:r>
              <a:rPr lang="en-US" dirty="0"/>
              <a:t> </a:t>
            </a:r>
            <a:r>
              <a:rPr lang="en-US" dirty="0" err="1"/>
              <a:t>vụ</a:t>
            </a:r>
            <a:r>
              <a:rPr lang="en-US" dirty="0"/>
              <a:t> </a:t>
            </a:r>
            <a:r>
              <a:rPr lang="en-US" dirty="0" err="1"/>
              <a:t>cho</a:t>
            </a:r>
            <a:r>
              <a:rPr lang="en-US" dirty="0"/>
              <a:t> </a:t>
            </a:r>
            <a:r>
              <a:rPr lang="en-US" dirty="0" err="1"/>
              <a:t>một</a:t>
            </a:r>
            <a:r>
              <a:rPr lang="en-US" dirty="0"/>
              <a:t> </a:t>
            </a:r>
            <a:r>
              <a:rPr lang="en-US" dirty="0" err="1"/>
              <a:t>chức</a:t>
            </a:r>
            <a:r>
              <a:rPr lang="en-US" dirty="0"/>
              <a:t> </a:t>
            </a:r>
            <a:r>
              <a:rPr lang="en-US" dirty="0" err="1"/>
              <a:t>năng</a:t>
            </a:r>
            <a:r>
              <a:rPr lang="en-US" dirty="0"/>
              <a:t> </a:t>
            </a:r>
            <a:r>
              <a:rPr lang="en-US" dirty="0" err="1"/>
              <a:t>nhất</a:t>
            </a:r>
            <a:r>
              <a:rPr lang="en-US" dirty="0"/>
              <a:t> </a:t>
            </a:r>
            <a:r>
              <a:rPr lang="en-US" dirty="0" err="1"/>
              <a:t>định</a:t>
            </a:r>
            <a:r>
              <a:rPr lang="en-US" dirty="0"/>
              <a:t> (</a:t>
            </a:r>
            <a:r>
              <a:rPr lang="en-US" dirty="0" err="1"/>
              <a:t>vd</a:t>
            </a:r>
            <a:r>
              <a:rPr lang="en-US" dirty="0"/>
              <a:t>: team IT, team marketing,… </a:t>
            </a:r>
            <a:r>
              <a:rPr lang="en-US" dirty="0" err="1"/>
              <a:t>của</a:t>
            </a:r>
            <a:r>
              <a:rPr lang="en-US" dirty="0"/>
              <a:t> 1 </a:t>
            </a:r>
            <a:r>
              <a:rPr lang="en-US" dirty="0" err="1"/>
              <a:t>cty</a:t>
            </a:r>
            <a:r>
              <a:rPr lang="en-US" dirty="0"/>
              <a:t>)</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5" name="Google Shape;525;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err="1"/>
              <a:t>Nhóm</a:t>
            </a:r>
            <a:r>
              <a:rPr lang="en-US" dirty="0"/>
              <a:t> </a:t>
            </a:r>
            <a:r>
              <a:rPr lang="en-US" dirty="0" err="1"/>
              <a:t>dự</a:t>
            </a:r>
            <a:r>
              <a:rPr lang="en-US" dirty="0"/>
              <a:t> </a:t>
            </a:r>
            <a:r>
              <a:rPr lang="en-US" dirty="0" err="1"/>
              <a:t>án</a:t>
            </a:r>
            <a:r>
              <a:rPr lang="en-US" dirty="0"/>
              <a:t>: </a:t>
            </a:r>
            <a:r>
              <a:rPr lang="en-US" dirty="0" err="1"/>
              <a:t>thường</a:t>
            </a:r>
            <a:r>
              <a:rPr lang="en-US" dirty="0"/>
              <a:t> </a:t>
            </a:r>
            <a:r>
              <a:rPr lang="en-US" dirty="0" err="1"/>
              <a:t>là</a:t>
            </a:r>
            <a:r>
              <a:rPr lang="en-US" dirty="0"/>
              <a:t> temporary, </a:t>
            </a:r>
            <a:r>
              <a:rPr lang="en-US" dirty="0" err="1"/>
              <a:t>được</a:t>
            </a:r>
            <a:r>
              <a:rPr lang="en-US" dirty="0"/>
              <a:t> </a:t>
            </a:r>
            <a:r>
              <a:rPr lang="en-US" dirty="0" err="1"/>
              <a:t>tạo</a:t>
            </a:r>
            <a:r>
              <a:rPr lang="en-US" dirty="0"/>
              <a:t> </a:t>
            </a:r>
            <a:r>
              <a:rPr lang="en-US" dirty="0" err="1"/>
              <a:t>ra</a:t>
            </a:r>
            <a:r>
              <a:rPr lang="en-US" dirty="0"/>
              <a:t> </a:t>
            </a:r>
            <a:r>
              <a:rPr lang="en-US" dirty="0" err="1"/>
              <a:t>bằng</a:t>
            </a:r>
            <a:r>
              <a:rPr lang="en-US" dirty="0"/>
              <a:t> </a:t>
            </a:r>
            <a:r>
              <a:rPr lang="en-US" dirty="0" err="1"/>
              <a:t>cách</a:t>
            </a:r>
            <a:r>
              <a:rPr lang="en-US" dirty="0"/>
              <a:t> </a:t>
            </a:r>
            <a:r>
              <a:rPr lang="en-US" dirty="0" err="1"/>
              <a:t>chọn</a:t>
            </a:r>
            <a:r>
              <a:rPr lang="en-US" dirty="0"/>
              <a:t> </a:t>
            </a:r>
            <a:r>
              <a:rPr lang="en-US" dirty="0" err="1"/>
              <a:t>lọc</a:t>
            </a:r>
            <a:r>
              <a:rPr lang="en-US" dirty="0"/>
              <a:t> </a:t>
            </a:r>
            <a:r>
              <a:rPr lang="en-US" dirty="0" err="1"/>
              <a:t>nhân</a:t>
            </a:r>
            <a:r>
              <a:rPr lang="en-US" dirty="0"/>
              <a:t> </a:t>
            </a:r>
            <a:r>
              <a:rPr lang="en-US" dirty="0" err="1"/>
              <a:t>sự</a:t>
            </a:r>
            <a:r>
              <a:rPr lang="en-US" dirty="0"/>
              <a:t> </a:t>
            </a:r>
            <a:r>
              <a:rPr lang="en-US" dirty="0" err="1"/>
              <a:t>từ</a:t>
            </a:r>
            <a:r>
              <a:rPr lang="en-US" dirty="0"/>
              <a:t> </a:t>
            </a:r>
            <a:r>
              <a:rPr lang="en-US" dirty="0" err="1"/>
              <a:t>các</a:t>
            </a:r>
            <a:r>
              <a:rPr lang="en-US" dirty="0"/>
              <a:t> </a:t>
            </a:r>
            <a:r>
              <a:rPr lang="en-US" dirty="0" err="1"/>
              <a:t>bộ</a:t>
            </a:r>
            <a:r>
              <a:rPr lang="en-US" dirty="0"/>
              <a:t> </a:t>
            </a:r>
            <a:r>
              <a:rPr lang="en-US" dirty="0" err="1"/>
              <a:t>phận</a:t>
            </a:r>
            <a:r>
              <a:rPr lang="en-US" dirty="0"/>
              <a:t> </a:t>
            </a:r>
            <a:r>
              <a:rPr lang="en-US" dirty="0" err="1"/>
              <a:t>có</a:t>
            </a:r>
            <a:r>
              <a:rPr lang="en-US" dirty="0"/>
              <a:t> </a:t>
            </a:r>
            <a:r>
              <a:rPr lang="en-US" dirty="0" err="1"/>
              <a:t>chức</a:t>
            </a:r>
            <a:r>
              <a:rPr lang="en-US" dirty="0"/>
              <a:t> </a:t>
            </a:r>
            <a:r>
              <a:rPr lang="en-US" dirty="0" err="1"/>
              <a:t>năng</a:t>
            </a:r>
            <a:r>
              <a:rPr lang="en-US" dirty="0"/>
              <a:t> </a:t>
            </a:r>
            <a:r>
              <a:rPr lang="en-US" dirty="0" err="1"/>
              <a:t>khác</a:t>
            </a:r>
            <a:r>
              <a:rPr lang="en-US" dirty="0"/>
              <a:t> </a:t>
            </a:r>
            <a:r>
              <a:rPr lang="en-US" dirty="0" err="1"/>
              <a:t>nhau</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2" name="Google Shape;532;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vi-VN" sz="1800" b="0" i="0" u="none" strike="noStrike" dirty="0">
                <a:solidFill>
                  <a:srgbClr val="000000"/>
                </a:solidFill>
                <a:effectLst/>
                <a:latin typeface="Arial" panose="020B0604020202020204" pitchFamily="34" charset="0"/>
              </a:rPr>
              <a:t>Trong một nhóm dạng ma trận, nhân viên báo cáo cho các nhà quản lý khác nhau về các khía cạnh khác nhau trong công việc của họ. Cấu trúc ma trận thường, nhưng không phải chỉ riêng, được tìm thấy trong các dự án. Cấu trúc ma trận phổ biến hơn trong các tổ chức lớn và đa quốc gia.</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0" name="Google Shape;540;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err="1"/>
              <a:t>Nói</a:t>
            </a:r>
            <a:r>
              <a:rPr lang="en-US" dirty="0"/>
              <a:t> qua</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8" name="Google Shape;548;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err="1"/>
              <a:t>Nói</a:t>
            </a:r>
            <a:r>
              <a:rPr lang="en-US" dirty="0"/>
              <a:t> qua</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5" name="Google Shape;555;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err="1"/>
              <a:t>Nói</a:t>
            </a:r>
            <a:r>
              <a:rPr lang="en-US" dirty="0"/>
              <a:t> qua</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2" name="Google Shape;562;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0" name="Google Shape;570;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b="0" i="0" u="none" dirty="0">
                <a:solidFill>
                  <a:srgbClr val="1D2A57"/>
                </a:solidFill>
                <a:effectLst/>
                <a:latin typeface="Arial" panose="020B0604020202020204" pitchFamily="34" charset="0"/>
              </a:rPr>
              <a:t>YC </a:t>
            </a:r>
            <a:r>
              <a:rPr lang="en-US" b="0" i="0" u="none" dirty="0" err="1">
                <a:solidFill>
                  <a:srgbClr val="1D2A57"/>
                </a:solidFill>
                <a:effectLst/>
                <a:latin typeface="Arial" panose="020B0604020202020204" pitchFamily="34" charset="0"/>
              </a:rPr>
              <a:t>tự</a:t>
            </a:r>
            <a:r>
              <a:rPr lang="en-US" b="0" i="0" u="none" dirty="0">
                <a:solidFill>
                  <a:srgbClr val="1D2A57"/>
                </a:solidFill>
                <a:effectLst/>
                <a:latin typeface="Arial" panose="020B0604020202020204" pitchFamily="34" charset="0"/>
              </a:rPr>
              <a:t> </a:t>
            </a:r>
            <a:r>
              <a:rPr lang="en-US" b="0" i="0" u="none" dirty="0" err="1">
                <a:solidFill>
                  <a:srgbClr val="1D2A57"/>
                </a:solidFill>
                <a:effectLst/>
                <a:latin typeface="Arial" panose="020B0604020202020204" pitchFamily="34" charset="0"/>
              </a:rPr>
              <a:t>nghiên</a:t>
            </a:r>
            <a:r>
              <a:rPr lang="en-US" b="0" i="0" u="none" dirty="0">
                <a:solidFill>
                  <a:srgbClr val="1D2A57"/>
                </a:solidFill>
                <a:effectLst/>
                <a:latin typeface="Arial" panose="020B0604020202020204" pitchFamily="34" charset="0"/>
              </a:rPr>
              <a:t> </a:t>
            </a:r>
            <a:r>
              <a:rPr lang="en-US" b="0" i="0" u="none" dirty="0" err="1">
                <a:solidFill>
                  <a:srgbClr val="1D2A57"/>
                </a:solidFill>
                <a:effectLst/>
                <a:latin typeface="Arial" panose="020B0604020202020204" pitchFamily="34" charset="0"/>
              </a:rPr>
              <a:t>cứu</a:t>
            </a:r>
            <a:endParaRPr lang="en-US" b="0" i="0" u="none" dirty="0">
              <a:solidFill>
                <a:srgbClr val="1D2A57"/>
              </a:solidFill>
              <a:effectLst/>
              <a:latin typeface="Arial" panose="020B0604020202020204" pitchFamily="34" charset="0"/>
            </a:endParaRPr>
          </a:p>
          <a:p>
            <a:pPr marL="0" lvl="0" indent="0" algn="l" rtl="0">
              <a:lnSpc>
                <a:spcPct val="100000"/>
              </a:lnSpc>
              <a:spcBef>
                <a:spcPts val="0"/>
              </a:spcBef>
              <a:spcAft>
                <a:spcPts val="0"/>
              </a:spcAft>
              <a:buSzPts val="1400"/>
              <a:buNone/>
            </a:pPr>
            <a:r>
              <a:rPr lang="en-US" b="0" i="0" u="none" dirty="0">
                <a:solidFill>
                  <a:srgbClr val="1D2A57"/>
                </a:solidFill>
                <a:effectLst/>
                <a:latin typeface="Arial" panose="020B0604020202020204" pitchFamily="34" charset="0"/>
              </a:rPr>
              <a:t>Disperse (v) /</a:t>
            </a:r>
            <a:r>
              <a:rPr lang="en-US" b="0" i="0" u="none" dirty="0" err="1">
                <a:solidFill>
                  <a:srgbClr val="1D2A57"/>
                </a:solidFill>
                <a:effectLst/>
                <a:latin typeface="Arial" panose="020B0604020202020204" pitchFamily="34" charset="0"/>
              </a:rPr>
              <a:t>dɪˈspɝːs</a:t>
            </a:r>
            <a:r>
              <a:rPr lang="en-US" b="0" i="0" u="none" dirty="0">
                <a:solidFill>
                  <a:srgbClr val="1D2A57"/>
                </a:solidFill>
                <a:effectLst/>
                <a:latin typeface="Arial" panose="020B0604020202020204" pitchFamily="34" charset="0"/>
              </a:rPr>
              <a:t>/: to </a:t>
            </a:r>
            <a:r>
              <a:rPr lang="en-US" b="0" i="0" u="none" strike="noStrike" dirty="0">
                <a:solidFill>
                  <a:srgbClr val="1D2A57"/>
                </a:solidFill>
                <a:effectLst/>
                <a:latin typeface="Arial" panose="020B0604020202020204" pitchFamily="34" charset="0"/>
                <a:hlinkClick r:id="rId3" tooltip="spread"/>
              </a:rPr>
              <a:t>spread</a:t>
            </a:r>
            <a:r>
              <a:rPr lang="en-US" b="0" i="0" u="none" dirty="0">
                <a:solidFill>
                  <a:srgbClr val="1D2A57"/>
                </a:solidFill>
                <a:effectLst/>
                <a:latin typeface="Arial" panose="020B0604020202020204" pitchFamily="34" charset="0"/>
              </a:rPr>
              <a:t> </a:t>
            </a:r>
            <a:r>
              <a:rPr lang="en-US" b="0" i="0" u="none" strike="noStrike" dirty="0">
                <a:solidFill>
                  <a:srgbClr val="1D2A57"/>
                </a:solidFill>
                <a:effectLst/>
                <a:latin typeface="Arial" panose="020B0604020202020204" pitchFamily="34" charset="0"/>
                <a:hlinkClick r:id="rId4" tooltip="across"/>
              </a:rPr>
              <a:t>across</a:t>
            </a:r>
            <a:r>
              <a:rPr lang="en-US" b="0" i="0" u="none" dirty="0">
                <a:solidFill>
                  <a:srgbClr val="1D2A57"/>
                </a:solidFill>
                <a:effectLst/>
                <a:latin typeface="Arial" panose="020B0604020202020204" pitchFamily="34" charset="0"/>
              </a:rPr>
              <a:t> or </a:t>
            </a:r>
            <a:r>
              <a:rPr lang="en-US" b="0" i="0" u="none" strike="noStrike" dirty="0">
                <a:solidFill>
                  <a:srgbClr val="1D2A57"/>
                </a:solidFill>
                <a:effectLst/>
                <a:latin typeface="Arial" panose="020B0604020202020204" pitchFamily="34" charset="0"/>
                <a:hlinkClick r:id="rId5" tooltip="move"/>
              </a:rPr>
              <a:t>move</a:t>
            </a:r>
            <a:r>
              <a:rPr lang="en-US" b="0" i="0" u="none" dirty="0">
                <a:solidFill>
                  <a:srgbClr val="1D2A57"/>
                </a:solidFill>
                <a:effectLst/>
                <a:latin typeface="Arial" panose="020B0604020202020204" pitchFamily="34" charset="0"/>
              </a:rPr>
              <a:t> away over a </a:t>
            </a:r>
            <a:r>
              <a:rPr lang="en-US" b="0" i="0" u="none" strike="noStrike" dirty="0">
                <a:solidFill>
                  <a:srgbClr val="1D2A57"/>
                </a:solidFill>
                <a:effectLst/>
                <a:latin typeface="Arial" panose="020B0604020202020204" pitchFamily="34" charset="0"/>
                <a:hlinkClick r:id="rId6" tooltip="large"/>
              </a:rPr>
              <a:t>large</a:t>
            </a:r>
            <a:r>
              <a:rPr lang="en-US" b="0" i="0" u="none" dirty="0">
                <a:solidFill>
                  <a:srgbClr val="1D2A57"/>
                </a:solidFill>
                <a:effectLst/>
                <a:latin typeface="Arial" panose="020B0604020202020204" pitchFamily="34" charset="0"/>
              </a:rPr>
              <a:t> </a:t>
            </a:r>
            <a:r>
              <a:rPr lang="en-US" b="0" i="0" u="none" strike="noStrike" dirty="0">
                <a:solidFill>
                  <a:srgbClr val="1D2A57"/>
                </a:solidFill>
                <a:effectLst/>
                <a:latin typeface="Arial" panose="020B0604020202020204" pitchFamily="34" charset="0"/>
                <a:hlinkClick r:id="rId7" tooltip="area"/>
              </a:rPr>
              <a:t>area</a:t>
            </a:r>
            <a:r>
              <a:rPr lang="en-US" b="0" i="0" u="none" dirty="0">
                <a:solidFill>
                  <a:srgbClr val="1D2A57"/>
                </a:solidFill>
                <a:effectLst/>
                <a:latin typeface="Arial" panose="020B0604020202020204" pitchFamily="34" charset="0"/>
              </a:rPr>
              <a:t>, or to make something do this</a:t>
            </a:r>
            <a:endParaRPr b="0" u="none"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b="0" i="0" u="none" dirty="0">
                <a:solidFill>
                  <a:srgbClr val="1D2A57"/>
                </a:solidFill>
                <a:effectLst/>
                <a:latin typeface="Arial" panose="020B0604020202020204" pitchFamily="34" charset="0"/>
              </a:rPr>
              <a:t>YC </a:t>
            </a:r>
            <a:r>
              <a:rPr lang="en-US" b="0" i="0" u="none" dirty="0" err="1">
                <a:solidFill>
                  <a:srgbClr val="1D2A57"/>
                </a:solidFill>
                <a:effectLst/>
                <a:latin typeface="Arial" panose="020B0604020202020204" pitchFamily="34" charset="0"/>
              </a:rPr>
              <a:t>tự</a:t>
            </a:r>
            <a:r>
              <a:rPr lang="en-US" b="0" i="0" u="none" dirty="0">
                <a:solidFill>
                  <a:srgbClr val="1D2A57"/>
                </a:solidFill>
                <a:effectLst/>
                <a:latin typeface="Arial" panose="020B0604020202020204" pitchFamily="34" charset="0"/>
              </a:rPr>
              <a:t> </a:t>
            </a:r>
            <a:r>
              <a:rPr lang="en-US" b="0" i="0" u="none" dirty="0" err="1">
                <a:solidFill>
                  <a:srgbClr val="1D2A57"/>
                </a:solidFill>
                <a:effectLst/>
                <a:latin typeface="Arial" panose="020B0604020202020204" pitchFamily="34" charset="0"/>
              </a:rPr>
              <a:t>nghiên</a:t>
            </a:r>
            <a:r>
              <a:rPr lang="en-US" b="0" i="0" u="none" dirty="0">
                <a:solidFill>
                  <a:srgbClr val="1D2A57"/>
                </a:solidFill>
                <a:effectLst/>
                <a:latin typeface="Arial" panose="020B0604020202020204" pitchFamily="34" charset="0"/>
              </a:rPr>
              <a:t> </a:t>
            </a:r>
            <a:r>
              <a:rPr lang="en-US" b="0" i="0" u="none" dirty="0" err="1">
                <a:solidFill>
                  <a:srgbClr val="1D2A57"/>
                </a:solidFill>
                <a:effectLst/>
                <a:latin typeface="Arial" panose="020B0604020202020204" pitchFamily="34" charset="0"/>
              </a:rPr>
              <a:t>cứu</a:t>
            </a:r>
            <a:endParaRPr lang="en-US" b="0" i="0" u="none" dirty="0">
              <a:solidFill>
                <a:srgbClr val="1D2A57"/>
              </a:solidFill>
              <a:effectLst/>
              <a:latin typeface="Arial" panose="020B0604020202020204" pitchFamily="34" charset="0"/>
            </a:endParaRPr>
          </a:p>
          <a:p>
            <a:endParaRPr lang="en-US" dirty="0"/>
          </a:p>
        </p:txBody>
      </p:sp>
    </p:spTree>
    <p:extLst>
      <p:ext uri="{BB962C8B-B14F-4D97-AF65-F5344CB8AC3E}">
        <p14:creationId xmlns:p14="http://schemas.microsoft.com/office/powerpoint/2010/main" val="41363241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7" name="Google Shape;577;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indent="-228600" rtl="0">
              <a:spcBef>
                <a:spcPts val="0"/>
              </a:spcBef>
              <a:spcAft>
                <a:spcPts val="0"/>
              </a:spcAft>
            </a:pPr>
            <a:r>
              <a:rPr lang="vi-VN" sz="1800" b="0" i="0" u="none" strike="noStrike" dirty="0">
                <a:solidFill>
                  <a:srgbClr val="000000"/>
                </a:solidFill>
                <a:effectLst/>
                <a:latin typeface="Arial" panose="020B0604020202020204" pitchFamily="34" charset="0"/>
              </a:rPr>
              <a:t>Why do (only some) teams succeed? (cho tự suy nghĩ trong 5’ và thử trả lời 3 đứa)</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Câu hỏi này dẫn đến một khía cạnh cta có trong làm việc nhóm: team effectiveness. Rõ ràng, không có quy tắc chính xác nào dẫn đến hiệu quả của nhóm. Các yếu tố quyết định của một nhóm thành công là phức tạp và không như việc tuân theo một tập hợp quy chuẩn nào cả. Cụ thể thế nào là "hiệu quả của nhóm"? - Có phải là việc đạt được các mục tiêu? Thành tựu là của cả nhóm hay của từng thành viên? và Sự hài lòng của các thành viên trong nhóm đóng góp như thế nào vào hiệu quả của nhóm?</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Vay mượn từ mô hình lãnh đạo năm 1983 của Adair, phía bên trái của Hình 3 cho thấy các yếu tố chính tạo nên hiệu quả của nhóm: sự thỏa mãn nhu cầu của các thành viên cá nhân, sự tương tác thành công trong nhóm và việc đạt được các nhiệm vụ của nhóm. Các yếu tố này không rời rạc, vì vậy Hình 3 cho thấy chúng nằm chồng lên nhau. Ví dụ, sự hài lòng của các thành viên trong nhóm sẽ không chỉ bắt nguồn từ việc hoàn thành nhiệm vụ mà còn từ chất lượng của các mối quan hệ trong nhóm và các khía cạnh xã hội hơn của làm việc nhóm: những người làm việc gần như hoàn toàn theo ý mình, chẳng hạn như nhân viên làm việc từ xa và chủ doanh nghiệp tự kinh doanh - người quản lý, họ thường bỏ lỡ cơ hội để trao đổi và  ý tưởng cùng đồng nghiệp bởi tính chất làm việc. Trải nghiệm đơn độc trong công việc đó, theo thời gian, có thể tạo ra cảm giác bị cô lập và làm giảm hiệu suất của họ. </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Ba phần tử có thể được cấu hình lại như một tảng băng trôi, hầu hết trong số đó nằm bên dưới bề mặt nước (phía bên phải của Hình 3). Thông thường khi quan sát khách quan về các nhóm trong tổ chức, cta có thể thấy rằng hầu hết, nếu không phải là tất cả, năng lượng được dành cho các nhiệm vụ cần làm (cần đạt được những gì, khi nào, với ngân sách và nguồn lực nào). Đương nhiên, điều này là quan trọng. Nhưng rất thường xuyên, phần bị che giấu của tảng băng chìm (cách nhóm sẽ làm việc cùng nhau) bị bỏ qua. Cũng như các tảng băng trôi thực sự, các vụ đắm tàu có thể xảy ra sau đó.</a:t>
            </a:r>
            <a:endParaRPr lang="vi-VN" b="0" dirty="0">
              <a:effectLst/>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4" name="Google Shape;584;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err="1"/>
              <a:t>Nói</a:t>
            </a:r>
            <a:r>
              <a:rPr lang="en-US" dirty="0"/>
              <a:t> qua</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2" name="Google Shape;742;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022734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 name="Google Shape;14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vi-VN" sz="1800" b="0" i="0" u="none" strike="noStrike" dirty="0">
                <a:solidFill>
                  <a:srgbClr val="000000"/>
                </a:solidFill>
                <a:effectLst/>
                <a:latin typeface="Arial" panose="020B0604020202020204" pitchFamily="34" charset="0"/>
              </a:rPr>
              <a:t>Nói trước: trong các buổi học trên lớp, có thể cô sẽ ko đi hết slide, vì cta dành tgian chủ yếu để các bạn tự kiến tạo kiến thức, các phần nd trong slide nếu ko nói đến trên lớp các bạn cần chủ động tự đọc ở nhà để bổ sung và làm rõ hơn phần kiến thức cta tích lũy đc trên lớp (ko nói đến trên lớp KO CÓ NGHĨA LÀ KO THI)</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vi-VN" sz="1800" b="0" i="0" u="none" strike="noStrike" dirty="0">
                <a:solidFill>
                  <a:srgbClr val="000000"/>
                </a:solidFill>
                <a:effectLst/>
                <a:latin typeface="Arial" panose="020B0604020202020204" pitchFamily="34" charset="0"/>
              </a:rPr>
              <a:t>Session </a:t>
            </a:r>
            <a:r>
              <a:rPr lang="en-US" sz="1800" b="0" i="0" u="none" strike="noStrike" dirty="0">
                <a:solidFill>
                  <a:srgbClr val="000000"/>
                </a:solidFill>
                <a:effectLst/>
                <a:latin typeface="Arial" panose="020B0604020202020204" pitchFamily="34" charset="0"/>
              </a:rPr>
              <a:t>I:</a:t>
            </a:r>
            <a:r>
              <a:rPr lang="vi-VN" sz="1800" b="0" i="0" u="none" strike="noStrike" dirty="0">
                <a:solidFill>
                  <a:srgbClr val="000000"/>
                </a:solidFill>
                <a:effectLst/>
                <a:latin typeface="Arial" panose="020B0604020202020204" pitchFamily="34" charset="0"/>
              </a:rPr>
              <a:t> các bạn sẽ tìm hiểu</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chung</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về</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làm</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việc</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theo</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nhóm</a:t>
            </a:r>
            <a:r>
              <a:rPr lang="en-US" sz="1800" b="0" i="0" u="none" strike="noStrike" dirty="0">
                <a:solidFill>
                  <a:srgbClr val="000000"/>
                </a:solidFill>
                <a:effectLst/>
                <a:latin typeface="Arial" panose="020B0604020202020204" pitchFamily="34" charset="0"/>
              </a:rPr>
              <a:t>:</a:t>
            </a:r>
            <a:r>
              <a:rPr lang="vi-VN" sz="1800" b="0" i="0" u="none" strike="noStrike" dirty="0">
                <a:solidFill>
                  <a:srgbClr val="000000"/>
                </a:solidFill>
                <a:effectLst/>
                <a:latin typeface="Arial" panose="020B0604020202020204" pitchFamily="34" charset="0"/>
              </a:rPr>
              <a:t> các khái niệm về làm việc nhóm và kỹ năng giao tiếp</a:t>
            </a:r>
            <a:r>
              <a:rPr lang="en-US" sz="1800" b="0" i="0" u="none" strike="noStrike" dirty="0">
                <a:solidFill>
                  <a:srgbClr val="000000"/>
                </a:solidFill>
                <a:effectLst/>
                <a:latin typeface="Arial" panose="020B0604020202020204" pitchFamily="34" charset="0"/>
              </a:rPr>
              <a:t> – </a:t>
            </a:r>
            <a:r>
              <a:rPr lang="en-US" sz="1800" b="0" i="0" u="none" strike="noStrike" dirty="0" err="1">
                <a:solidFill>
                  <a:srgbClr val="000000"/>
                </a:solidFill>
                <a:effectLst/>
                <a:latin typeface="Arial" panose="020B0604020202020204" pitchFamily="34" charset="0"/>
              </a:rPr>
              <a:t>hợp</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tác</a:t>
            </a:r>
            <a:r>
              <a:rPr lang="vi-VN" sz="1800" b="0" i="0" u="none" strike="noStrike" dirty="0">
                <a:solidFill>
                  <a:srgbClr val="000000"/>
                </a:solidFill>
                <a:effectLst/>
                <a:latin typeface="Arial" panose="020B0604020202020204" pitchFamily="34" charset="0"/>
              </a:rPr>
              <a:t>; cách để hình thành một nhóm cũng như tìm hiểu về các đặc tính về tâm lý của một nhóm</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vi-VN" sz="1800" b="0" i="0" u="none" strike="noStrike" dirty="0">
                <a:solidFill>
                  <a:srgbClr val="000000"/>
                </a:solidFill>
                <a:effectLst/>
                <a:latin typeface="Arial" panose="020B0604020202020204" pitchFamily="34" charset="0"/>
              </a:rPr>
              <a:t>Group discussion: 1. Thinking of all the accomplishments of humanity throughout history, which do you believe required the greatest amounts of cooperation? Why?  (cho suy nghĩ bàn theo nhóm, có thể lên edunext nếu đã tạo được, hoặc ko show câu hỏi và cho trao đổi trong gg chat (15’)</a:t>
            </a:r>
            <a:endParaRPr lang="en-US" sz="1800" b="0" i="0" u="none" strike="noStrike" dirty="0">
              <a:solidFill>
                <a:srgbClr val="000000"/>
              </a:solidFill>
              <a:effectLst/>
              <a:latin typeface="Arial" panose="020B0604020202020204" pitchFamily="34" charset="0"/>
            </a:endParaRPr>
          </a:p>
          <a:p>
            <a:pPr marL="0" lvl="0" indent="0" algn="l" rtl="0">
              <a:lnSpc>
                <a:spcPct val="100000"/>
              </a:lnSpc>
              <a:spcBef>
                <a:spcPts val="0"/>
              </a:spcBef>
              <a:spcAft>
                <a:spcPts val="0"/>
              </a:spcAft>
              <a:buSzPts val="1400"/>
              <a:buNone/>
            </a:pPr>
            <a:endParaRPr lang="en-US" sz="1800" b="0" i="0" u="none" strike="noStrike" dirty="0">
              <a:solidFill>
                <a:srgbClr val="000000"/>
              </a:solidFill>
              <a:effectLst/>
              <a:latin typeface="Arial" panose="020B0604020202020204" pitchFamily="34" charset="0"/>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Cho từng nhóm nêu ý kiến + phản biện qua lại các nhóm</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-&gt; GV KẾT LUẬN: Tầm quan trọng của teamwork: các ví dụ trên là minh chứng cho thấy có rất nhiều việc, để có thể đạt được thành công, cta cần sự hợp lực của nhiều bộ não, nhiều chất xám, chung quy là nhiều người với nhau. Xu hướng làm việc theo nhóm đã được hình thành từ thời kì sơ khai của loài người (với hình thức cũng sơ khai như cùng nhau đi săn bắt, hái lượm), trải qua các thời kì lịch sử, xu hướng đó ngày càng chứng minh được tình thiết yếu của nó trong việc giúp con người đạt được những bước phát triển vượt bậc. Đặc biệt trong thời đại ngày nay, teamwork skill là điều mà rất nhiều tổ chức, dù là giáo dục hay công việc, đều yêu cầu cá nhân cần có.</a:t>
            </a:r>
            <a:br>
              <a:rPr lang="vi-VN" dirty="0"/>
            </a:b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2"/>
        </a:solidFill>
        <a:effectLst/>
      </p:bgPr>
    </p:bg>
    <p:spTree>
      <p:nvGrpSpPr>
        <p:cNvPr id="1" name="Shape 9"/>
        <p:cNvGrpSpPr/>
        <p:nvPr/>
      </p:nvGrpSpPr>
      <p:grpSpPr>
        <a:xfrm>
          <a:off x="0" y="0"/>
          <a:ext cx="0" cy="0"/>
          <a:chOff x="0" y="0"/>
          <a:chExt cx="0" cy="0"/>
        </a:xfrm>
      </p:grpSpPr>
      <p:sp>
        <p:nvSpPr>
          <p:cNvPr id="10" name="Google Shape;10;p57"/>
          <p:cNvSpPr txBox="1">
            <a:spLocks noGrp="1"/>
          </p:cNvSpPr>
          <p:nvPr>
            <p:ph type="ctrTitle"/>
          </p:nvPr>
        </p:nvSpPr>
        <p:spPr>
          <a:xfrm>
            <a:off x="1319175" y="2233519"/>
            <a:ext cx="6680400" cy="1159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000"/>
              <a:buNone/>
              <a:defRPr sz="5000"/>
            </a:lvl1pPr>
            <a:lvl2pPr lvl="1" algn="l">
              <a:lnSpc>
                <a:spcPct val="100000"/>
              </a:lnSpc>
              <a:spcBef>
                <a:spcPts val="0"/>
              </a:spcBef>
              <a:spcAft>
                <a:spcPts val="0"/>
              </a:spcAft>
              <a:buSzPts val="5000"/>
              <a:buNone/>
              <a:defRPr sz="5000"/>
            </a:lvl2pPr>
            <a:lvl3pPr lvl="2" algn="l">
              <a:lnSpc>
                <a:spcPct val="100000"/>
              </a:lnSpc>
              <a:spcBef>
                <a:spcPts val="0"/>
              </a:spcBef>
              <a:spcAft>
                <a:spcPts val="0"/>
              </a:spcAft>
              <a:buSzPts val="5000"/>
              <a:buNone/>
              <a:defRPr sz="5000"/>
            </a:lvl3pPr>
            <a:lvl4pPr lvl="3" algn="l">
              <a:lnSpc>
                <a:spcPct val="100000"/>
              </a:lnSpc>
              <a:spcBef>
                <a:spcPts val="0"/>
              </a:spcBef>
              <a:spcAft>
                <a:spcPts val="0"/>
              </a:spcAft>
              <a:buSzPts val="5000"/>
              <a:buNone/>
              <a:defRPr sz="5000"/>
            </a:lvl4pPr>
            <a:lvl5pPr lvl="4" algn="l">
              <a:lnSpc>
                <a:spcPct val="100000"/>
              </a:lnSpc>
              <a:spcBef>
                <a:spcPts val="0"/>
              </a:spcBef>
              <a:spcAft>
                <a:spcPts val="0"/>
              </a:spcAft>
              <a:buSzPts val="5000"/>
              <a:buNone/>
              <a:defRPr sz="5000"/>
            </a:lvl5pPr>
            <a:lvl6pPr lvl="5" algn="l">
              <a:lnSpc>
                <a:spcPct val="100000"/>
              </a:lnSpc>
              <a:spcBef>
                <a:spcPts val="0"/>
              </a:spcBef>
              <a:spcAft>
                <a:spcPts val="0"/>
              </a:spcAft>
              <a:buSzPts val="5000"/>
              <a:buNone/>
              <a:defRPr sz="5000"/>
            </a:lvl6pPr>
            <a:lvl7pPr lvl="6" algn="l">
              <a:lnSpc>
                <a:spcPct val="100000"/>
              </a:lnSpc>
              <a:spcBef>
                <a:spcPts val="0"/>
              </a:spcBef>
              <a:spcAft>
                <a:spcPts val="0"/>
              </a:spcAft>
              <a:buSzPts val="5000"/>
              <a:buNone/>
              <a:defRPr sz="5000"/>
            </a:lvl7pPr>
            <a:lvl8pPr lvl="7" algn="l">
              <a:lnSpc>
                <a:spcPct val="100000"/>
              </a:lnSpc>
              <a:spcBef>
                <a:spcPts val="0"/>
              </a:spcBef>
              <a:spcAft>
                <a:spcPts val="0"/>
              </a:spcAft>
              <a:buSzPts val="5000"/>
              <a:buNone/>
              <a:defRPr sz="5000"/>
            </a:lvl8pPr>
            <a:lvl9pPr lvl="8" algn="l">
              <a:lnSpc>
                <a:spcPct val="100000"/>
              </a:lnSpc>
              <a:spcBef>
                <a:spcPts val="0"/>
              </a:spcBef>
              <a:spcAft>
                <a:spcPts val="0"/>
              </a:spcAft>
              <a:buSzPts val="5000"/>
              <a:buNone/>
              <a:defRPr sz="5000"/>
            </a:lvl9pPr>
          </a:lstStyle>
          <a:p>
            <a:endParaRPr/>
          </a:p>
        </p:txBody>
      </p:sp>
      <p:cxnSp>
        <p:nvCxnSpPr>
          <p:cNvPr id="11" name="Google Shape;11;p57"/>
          <p:cNvCxnSpPr>
            <a:stCxn id="12" idx="4"/>
          </p:cNvCxnSpPr>
          <p:nvPr/>
        </p:nvCxnSpPr>
        <p:spPr>
          <a:xfrm>
            <a:off x="939750" y="2832475"/>
            <a:ext cx="0" cy="2310900"/>
          </a:xfrm>
          <a:prstGeom prst="straightConnector1">
            <a:avLst/>
          </a:prstGeom>
          <a:noFill/>
          <a:ln w="9525" cap="flat" cmpd="sng">
            <a:solidFill>
              <a:schemeClr val="accent5"/>
            </a:solidFill>
            <a:prstDash val="solid"/>
            <a:round/>
            <a:headEnd type="none" w="sm" len="sm"/>
            <a:tailEnd type="none" w="sm" len="sm"/>
          </a:ln>
        </p:spPr>
      </p:cxnSp>
      <p:sp>
        <p:nvSpPr>
          <p:cNvPr id="12" name="Google Shape;12;p57"/>
          <p:cNvSpPr/>
          <p:nvPr/>
        </p:nvSpPr>
        <p:spPr>
          <a:xfrm>
            <a:off x="845250" y="2643475"/>
            <a:ext cx="189000" cy="1890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bg>
      <p:bgPr>
        <a:solidFill>
          <a:schemeClr val="accent2"/>
        </a:solidFill>
        <a:effectLst/>
      </p:bgPr>
    </p:bg>
    <p:spTree>
      <p:nvGrpSpPr>
        <p:cNvPr id="1" name="Shape 58"/>
        <p:cNvGrpSpPr/>
        <p:nvPr/>
      </p:nvGrpSpPr>
      <p:grpSpPr>
        <a:xfrm>
          <a:off x="0" y="0"/>
          <a:ext cx="0" cy="0"/>
          <a:chOff x="0" y="0"/>
          <a:chExt cx="0" cy="0"/>
        </a:xfrm>
      </p:grpSpPr>
      <p:sp>
        <p:nvSpPr>
          <p:cNvPr id="59" name="Google Shape;59;p66"/>
          <p:cNvSpPr txBox="1">
            <a:spLocks noGrp="1"/>
          </p:cNvSpPr>
          <p:nvPr>
            <p:ph type="title"/>
          </p:nvPr>
        </p:nvSpPr>
        <p:spPr>
          <a:xfrm>
            <a:off x="1165475" y="549649"/>
            <a:ext cx="6858000" cy="345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60" name="Google Shape;60;p66"/>
          <p:cNvSpPr txBox="1">
            <a:spLocks noGrp="1"/>
          </p:cNvSpPr>
          <p:nvPr>
            <p:ph type="body" idx="1"/>
          </p:nvPr>
        </p:nvSpPr>
        <p:spPr>
          <a:xfrm>
            <a:off x="1165475" y="1192298"/>
            <a:ext cx="2403600" cy="36705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0"/>
              </a:spcBef>
              <a:spcAft>
                <a:spcPts val="0"/>
              </a:spcAft>
              <a:buSzPts val="1800"/>
              <a:buChar char="▫"/>
              <a:defRPr sz="1800"/>
            </a:lvl2pPr>
            <a:lvl3pPr marL="1371600" lvl="2" indent="-342900" algn="l">
              <a:lnSpc>
                <a:spcPct val="100000"/>
              </a:lnSpc>
              <a:spcBef>
                <a:spcPts val="0"/>
              </a:spcBef>
              <a:spcAft>
                <a:spcPts val="0"/>
              </a:spcAft>
              <a:buSzPts val="1800"/>
              <a:buChar char="■"/>
              <a:defRPr sz="1800"/>
            </a:lvl3pPr>
            <a:lvl4pPr marL="1828800" lvl="3" indent="-342900" algn="l">
              <a:lnSpc>
                <a:spcPct val="100000"/>
              </a:lnSpc>
              <a:spcBef>
                <a:spcPts val="0"/>
              </a:spcBef>
              <a:spcAft>
                <a:spcPts val="0"/>
              </a:spcAft>
              <a:buSzPts val="1800"/>
              <a:buChar char="●"/>
              <a:defRPr sz="1800"/>
            </a:lvl4pPr>
            <a:lvl5pPr marL="2286000" lvl="4" indent="-342900" algn="l">
              <a:lnSpc>
                <a:spcPct val="100000"/>
              </a:lnSpc>
              <a:spcBef>
                <a:spcPts val="0"/>
              </a:spcBef>
              <a:spcAft>
                <a:spcPts val="0"/>
              </a:spcAft>
              <a:buSzPts val="1800"/>
              <a:buChar char="○"/>
              <a:defRPr sz="1800"/>
            </a:lvl5pPr>
            <a:lvl6pPr marL="2743200" lvl="5" indent="-342900" algn="l">
              <a:lnSpc>
                <a:spcPct val="100000"/>
              </a:lnSpc>
              <a:spcBef>
                <a:spcPts val="0"/>
              </a:spcBef>
              <a:spcAft>
                <a:spcPts val="0"/>
              </a:spcAft>
              <a:buSzPts val="1800"/>
              <a:buChar char="■"/>
              <a:defRPr sz="1800"/>
            </a:lvl6pPr>
            <a:lvl7pPr marL="3200400" lvl="6" indent="-342900" algn="l">
              <a:lnSpc>
                <a:spcPct val="100000"/>
              </a:lnSpc>
              <a:spcBef>
                <a:spcPts val="0"/>
              </a:spcBef>
              <a:spcAft>
                <a:spcPts val="0"/>
              </a:spcAft>
              <a:buSzPts val="1800"/>
              <a:buChar char="●"/>
              <a:defRPr sz="1800"/>
            </a:lvl7pPr>
            <a:lvl8pPr marL="3657600" lvl="7" indent="-342900" algn="l">
              <a:lnSpc>
                <a:spcPct val="100000"/>
              </a:lnSpc>
              <a:spcBef>
                <a:spcPts val="0"/>
              </a:spcBef>
              <a:spcAft>
                <a:spcPts val="0"/>
              </a:spcAft>
              <a:buSzPts val="1800"/>
              <a:buChar char="○"/>
              <a:defRPr sz="1800"/>
            </a:lvl8pPr>
            <a:lvl9pPr marL="4114800" lvl="8" indent="-342900" algn="l">
              <a:lnSpc>
                <a:spcPct val="100000"/>
              </a:lnSpc>
              <a:spcBef>
                <a:spcPts val="0"/>
              </a:spcBef>
              <a:spcAft>
                <a:spcPts val="0"/>
              </a:spcAft>
              <a:buSzPts val="1800"/>
              <a:buChar char="■"/>
              <a:defRPr sz="1800"/>
            </a:lvl9pPr>
          </a:lstStyle>
          <a:p>
            <a:endParaRPr/>
          </a:p>
        </p:txBody>
      </p:sp>
      <p:sp>
        <p:nvSpPr>
          <p:cNvPr id="61" name="Google Shape;61;p66"/>
          <p:cNvSpPr txBox="1">
            <a:spLocks noGrp="1"/>
          </p:cNvSpPr>
          <p:nvPr>
            <p:ph type="body" idx="2"/>
          </p:nvPr>
        </p:nvSpPr>
        <p:spPr>
          <a:xfrm>
            <a:off x="3692249" y="1192298"/>
            <a:ext cx="2403600" cy="36705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0"/>
              </a:spcBef>
              <a:spcAft>
                <a:spcPts val="0"/>
              </a:spcAft>
              <a:buSzPts val="1800"/>
              <a:buChar char="▫"/>
              <a:defRPr sz="1800"/>
            </a:lvl2pPr>
            <a:lvl3pPr marL="1371600" lvl="2" indent="-342900" algn="l">
              <a:lnSpc>
                <a:spcPct val="100000"/>
              </a:lnSpc>
              <a:spcBef>
                <a:spcPts val="0"/>
              </a:spcBef>
              <a:spcAft>
                <a:spcPts val="0"/>
              </a:spcAft>
              <a:buSzPts val="1800"/>
              <a:buChar char="■"/>
              <a:defRPr sz="1800"/>
            </a:lvl3pPr>
            <a:lvl4pPr marL="1828800" lvl="3" indent="-342900" algn="l">
              <a:lnSpc>
                <a:spcPct val="100000"/>
              </a:lnSpc>
              <a:spcBef>
                <a:spcPts val="0"/>
              </a:spcBef>
              <a:spcAft>
                <a:spcPts val="0"/>
              </a:spcAft>
              <a:buSzPts val="1800"/>
              <a:buChar char="●"/>
              <a:defRPr sz="1800"/>
            </a:lvl4pPr>
            <a:lvl5pPr marL="2286000" lvl="4" indent="-342900" algn="l">
              <a:lnSpc>
                <a:spcPct val="100000"/>
              </a:lnSpc>
              <a:spcBef>
                <a:spcPts val="0"/>
              </a:spcBef>
              <a:spcAft>
                <a:spcPts val="0"/>
              </a:spcAft>
              <a:buSzPts val="1800"/>
              <a:buChar char="○"/>
              <a:defRPr sz="1800"/>
            </a:lvl5pPr>
            <a:lvl6pPr marL="2743200" lvl="5" indent="-342900" algn="l">
              <a:lnSpc>
                <a:spcPct val="100000"/>
              </a:lnSpc>
              <a:spcBef>
                <a:spcPts val="0"/>
              </a:spcBef>
              <a:spcAft>
                <a:spcPts val="0"/>
              </a:spcAft>
              <a:buSzPts val="1800"/>
              <a:buChar char="■"/>
              <a:defRPr sz="1800"/>
            </a:lvl6pPr>
            <a:lvl7pPr marL="3200400" lvl="6" indent="-342900" algn="l">
              <a:lnSpc>
                <a:spcPct val="100000"/>
              </a:lnSpc>
              <a:spcBef>
                <a:spcPts val="0"/>
              </a:spcBef>
              <a:spcAft>
                <a:spcPts val="0"/>
              </a:spcAft>
              <a:buSzPts val="1800"/>
              <a:buChar char="●"/>
              <a:defRPr sz="1800"/>
            </a:lvl7pPr>
            <a:lvl8pPr marL="3657600" lvl="7" indent="-342900" algn="l">
              <a:lnSpc>
                <a:spcPct val="100000"/>
              </a:lnSpc>
              <a:spcBef>
                <a:spcPts val="0"/>
              </a:spcBef>
              <a:spcAft>
                <a:spcPts val="0"/>
              </a:spcAft>
              <a:buSzPts val="1800"/>
              <a:buChar char="○"/>
              <a:defRPr sz="1800"/>
            </a:lvl8pPr>
            <a:lvl9pPr marL="4114800" lvl="8" indent="-342900" algn="l">
              <a:lnSpc>
                <a:spcPct val="100000"/>
              </a:lnSpc>
              <a:spcBef>
                <a:spcPts val="0"/>
              </a:spcBef>
              <a:spcAft>
                <a:spcPts val="0"/>
              </a:spcAft>
              <a:buSzPts val="1800"/>
              <a:buChar char="■"/>
              <a:defRPr sz="1800"/>
            </a:lvl9pPr>
          </a:lstStyle>
          <a:p>
            <a:endParaRPr/>
          </a:p>
        </p:txBody>
      </p:sp>
      <p:sp>
        <p:nvSpPr>
          <p:cNvPr id="62" name="Google Shape;62;p66"/>
          <p:cNvSpPr txBox="1">
            <a:spLocks noGrp="1"/>
          </p:cNvSpPr>
          <p:nvPr>
            <p:ph type="body" idx="3"/>
          </p:nvPr>
        </p:nvSpPr>
        <p:spPr>
          <a:xfrm>
            <a:off x="6219023" y="1192298"/>
            <a:ext cx="2403600" cy="36705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0"/>
              </a:spcBef>
              <a:spcAft>
                <a:spcPts val="0"/>
              </a:spcAft>
              <a:buSzPts val="1800"/>
              <a:buChar char="▫"/>
              <a:defRPr sz="1800"/>
            </a:lvl2pPr>
            <a:lvl3pPr marL="1371600" lvl="2" indent="-342900" algn="l">
              <a:lnSpc>
                <a:spcPct val="100000"/>
              </a:lnSpc>
              <a:spcBef>
                <a:spcPts val="0"/>
              </a:spcBef>
              <a:spcAft>
                <a:spcPts val="0"/>
              </a:spcAft>
              <a:buSzPts val="1800"/>
              <a:buChar char="■"/>
              <a:defRPr sz="1800"/>
            </a:lvl3pPr>
            <a:lvl4pPr marL="1828800" lvl="3" indent="-342900" algn="l">
              <a:lnSpc>
                <a:spcPct val="100000"/>
              </a:lnSpc>
              <a:spcBef>
                <a:spcPts val="0"/>
              </a:spcBef>
              <a:spcAft>
                <a:spcPts val="0"/>
              </a:spcAft>
              <a:buSzPts val="1800"/>
              <a:buChar char="●"/>
              <a:defRPr sz="1800"/>
            </a:lvl4pPr>
            <a:lvl5pPr marL="2286000" lvl="4" indent="-342900" algn="l">
              <a:lnSpc>
                <a:spcPct val="100000"/>
              </a:lnSpc>
              <a:spcBef>
                <a:spcPts val="0"/>
              </a:spcBef>
              <a:spcAft>
                <a:spcPts val="0"/>
              </a:spcAft>
              <a:buSzPts val="1800"/>
              <a:buChar char="○"/>
              <a:defRPr sz="1800"/>
            </a:lvl5pPr>
            <a:lvl6pPr marL="2743200" lvl="5" indent="-342900" algn="l">
              <a:lnSpc>
                <a:spcPct val="100000"/>
              </a:lnSpc>
              <a:spcBef>
                <a:spcPts val="0"/>
              </a:spcBef>
              <a:spcAft>
                <a:spcPts val="0"/>
              </a:spcAft>
              <a:buSzPts val="1800"/>
              <a:buChar char="■"/>
              <a:defRPr sz="1800"/>
            </a:lvl6pPr>
            <a:lvl7pPr marL="3200400" lvl="6" indent="-342900" algn="l">
              <a:lnSpc>
                <a:spcPct val="100000"/>
              </a:lnSpc>
              <a:spcBef>
                <a:spcPts val="0"/>
              </a:spcBef>
              <a:spcAft>
                <a:spcPts val="0"/>
              </a:spcAft>
              <a:buSzPts val="1800"/>
              <a:buChar char="●"/>
              <a:defRPr sz="1800"/>
            </a:lvl7pPr>
            <a:lvl8pPr marL="3657600" lvl="7" indent="-342900" algn="l">
              <a:lnSpc>
                <a:spcPct val="100000"/>
              </a:lnSpc>
              <a:spcBef>
                <a:spcPts val="0"/>
              </a:spcBef>
              <a:spcAft>
                <a:spcPts val="0"/>
              </a:spcAft>
              <a:buSzPts val="1800"/>
              <a:buChar char="○"/>
              <a:defRPr sz="1800"/>
            </a:lvl8pPr>
            <a:lvl9pPr marL="4114800" lvl="8" indent="-342900" algn="l">
              <a:lnSpc>
                <a:spcPct val="100000"/>
              </a:lnSpc>
              <a:spcBef>
                <a:spcPts val="0"/>
              </a:spcBef>
              <a:spcAft>
                <a:spcPts val="0"/>
              </a:spcAft>
              <a:buSzPts val="1800"/>
              <a:buChar char="■"/>
              <a:defRPr sz="1800"/>
            </a:lvl9pPr>
          </a:lstStyle>
          <a:p>
            <a:endParaRPr/>
          </a:p>
        </p:txBody>
      </p:sp>
      <p:sp>
        <p:nvSpPr>
          <p:cNvPr id="63" name="Google Shape;63;p66"/>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9pPr>
          </a:lstStyle>
          <a:p>
            <a:pPr marL="0" lvl="0" indent="0" algn="r" rtl="0">
              <a:spcBef>
                <a:spcPts val="0"/>
              </a:spcBef>
              <a:spcAft>
                <a:spcPts val="0"/>
              </a:spcAft>
              <a:buNone/>
            </a:pPr>
            <a:fld id="{00000000-1234-1234-1234-123412341234}" type="slidenum">
              <a:rPr lang="en"/>
              <a:t>‹#›</a:t>
            </a:fld>
            <a:endParaRPr/>
          </a:p>
        </p:txBody>
      </p:sp>
      <p:cxnSp>
        <p:nvCxnSpPr>
          <p:cNvPr id="64" name="Google Shape;64;p66"/>
          <p:cNvCxnSpPr/>
          <p:nvPr/>
        </p:nvCxnSpPr>
        <p:spPr>
          <a:xfrm>
            <a:off x="945638" y="0"/>
            <a:ext cx="0" cy="5143500"/>
          </a:xfrm>
          <a:prstGeom prst="straightConnector1">
            <a:avLst/>
          </a:prstGeom>
          <a:noFill/>
          <a:ln w="9525" cap="flat" cmpd="sng">
            <a:solidFill>
              <a:schemeClr val="accent5"/>
            </a:solidFill>
            <a:prstDash val="solid"/>
            <a:round/>
            <a:headEnd type="none" w="sm" len="sm"/>
            <a:tailEnd type="none" w="sm" len="sm"/>
          </a:ln>
        </p:spPr>
      </p:cxnSp>
      <p:sp>
        <p:nvSpPr>
          <p:cNvPr id="65" name="Google Shape;65;p66"/>
          <p:cNvSpPr/>
          <p:nvPr/>
        </p:nvSpPr>
        <p:spPr>
          <a:xfrm>
            <a:off x="874396" y="605794"/>
            <a:ext cx="142500" cy="1425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66"/>
          <p:cNvSpPr/>
          <p:nvPr/>
        </p:nvSpPr>
        <p:spPr>
          <a:xfrm>
            <a:off x="844675" y="1400721"/>
            <a:ext cx="201900" cy="201900"/>
          </a:xfrm>
          <a:prstGeom prst="ellipse">
            <a:avLst/>
          </a:prstGeom>
          <a:solidFill>
            <a:srgbClr val="2E3037"/>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key color">
  <p:cSld name="BLANK_1">
    <p:bg>
      <p:bgPr>
        <a:solidFill>
          <a:schemeClr val="accent2"/>
        </a:solidFill>
        <a:effectLst/>
      </p:bgPr>
    </p:bg>
    <p:spTree>
      <p:nvGrpSpPr>
        <p:cNvPr id="1" name="Shape 13"/>
        <p:cNvGrpSpPr/>
        <p:nvPr/>
      </p:nvGrpSpPr>
      <p:grpSpPr>
        <a:xfrm>
          <a:off x="0" y="0"/>
          <a:ext cx="0" cy="0"/>
          <a:chOff x="0" y="0"/>
          <a:chExt cx="0" cy="0"/>
        </a:xfrm>
      </p:grpSpPr>
      <p:sp>
        <p:nvSpPr>
          <p:cNvPr id="14" name="Google Shape;14;p58"/>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Quicksand"/>
                <a:ea typeface="Quicksand"/>
                <a:cs typeface="Quicksand"/>
                <a:sym typeface="Quicksand"/>
              </a:defRPr>
            </a:lvl9pPr>
          </a:lstStyle>
          <a:p>
            <a:pPr marL="0" lvl="0" indent="0" algn="r" rtl="0">
              <a:spcBef>
                <a:spcPts val="0"/>
              </a:spcBef>
              <a:spcAft>
                <a:spcPts val="0"/>
              </a:spcAft>
              <a:buNone/>
            </a:pPr>
            <a:fld id="{00000000-1234-1234-1234-123412341234}" type="slidenum">
              <a:rPr lang="en"/>
              <a:t>‹#›</a:t>
            </a:fld>
            <a:endParaRPr/>
          </a:p>
        </p:txBody>
      </p:sp>
      <p:cxnSp>
        <p:nvCxnSpPr>
          <p:cNvPr id="15" name="Google Shape;15;p58"/>
          <p:cNvCxnSpPr/>
          <p:nvPr/>
        </p:nvCxnSpPr>
        <p:spPr>
          <a:xfrm>
            <a:off x="945638" y="0"/>
            <a:ext cx="0" cy="5143500"/>
          </a:xfrm>
          <a:prstGeom prst="straightConnector1">
            <a:avLst/>
          </a:prstGeom>
          <a:noFill/>
          <a:ln w="9525" cap="flat" cmpd="sng">
            <a:solidFill>
              <a:schemeClr val="dk1"/>
            </a:solidFill>
            <a:prstDash val="solid"/>
            <a:round/>
            <a:headEnd type="none" w="sm" len="sm"/>
            <a:tailEnd type="none" w="sm" len="sm"/>
          </a:ln>
        </p:spPr>
      </p:cxnSp>
      <p:sp>
        <p:nvSpPr>
          <p:cNvPr id="16" name="Google Shape;16;p58"/>
          <p:cNvSpPr/>
          <p:nvPr/>
        </p:nvSpPr>
        <p:spPr>
          <a:xfrm>
            <a:off x="844675" y="2470800"/>
            <a:ext cx="201900" cy="2019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accent2"/>
        </a:solidFill>
        <a:effectLst/>
      </p:bgPr>
    </p:bg>
    <p:spTree>
      <p:nvGrpSpPr>
        <p:cNvPr id="1" name="Shape 17"/>
        <p:cNvGrpSpPr/>
        <p:nvPr/>
      </p:nvGrpSpPr>
      <p:grpSpPr>
        <a:xfrm>
          <a:off x="0" y="0"/>
          <a:ext cx="0" cy="0"/>
          <a:chOff x="0" y="0"/>
          <a:chExt cx="0" cy="0"/>
        </a:xfrm>
      </p:grpSpPr>
      <p:sp>
        <p:nvSpPr>
          <p:cNvPr id="18" name="Google Shape;18;p59"/>
          <p:cNvSpPr txBox="1">
            <a:spLocks noGrp="1"/>
          </p:cNvSpPr>
          <p:nvPr>
            <p:ph type="title"/>
          </p:nvPr>
        </p:nvSpPr>
        <p:spPr>
          <a:xfrm>
            <a:off x="1165475" y="549649"/>
            <a:ext cx="6858000" cy="345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19" name="Google Shape;19;p59"/>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9pPr>
          </a:lstStyle>
          <a:p>
            <a:pPr marL="0" lvl="0" indent="0" algn="r" rtl="0">
              <a:spcBef>
                <a:spcPts val="0"/>
              </a:spcBef>
              <a:spcAft>
                <a:spcPts val="0"/>
              </a:spcAft>
              <a:buNone/>
            </a:pPr>
            <a:fld id="{00000000-1234-1234-1234-123412341234}" type="slidenum">
              <a:rPr lang="en"/>
              <a:t>‹#›</a:t>
            </a:fld>
            <a:endParaRPr/>
          </a:p>
        </p:txBody>
      </p:sp>
      <p:cxnSp>
        <p:nvCxnSpPr>
          <p:cNvPr id="20" name="Google Shape;20;p59"/>
          <p:cNvCxnSpPr/>
          <p:nvPr/>
        </p:nvCxnSpPr>
        <p:spPr>
          <a:xfrm>
            <a:off x="945638" y="0"/>
            <a:ext cx="0" cy="5143500"/>
          </a:xfrm>
          <a:prstGeom prst="straightConnector1">
            <a:avLst/>
          </a:prstGeom>
          <a:noFill/>
          <a:ln w="9525" cap="flat" cmpd="sng">
            <a:solidFill>
              <a:schemeClr val="accent5"/>
            </a:solidFill>
            <a:prstDash val="solid"/>
            <a:round/>
            <a:headEnd type="none" w="sm" len="sm"/>
            <a:tailEnd type="none" w="sm" len="sm"/>
          </a:ln>
        </p:spPr>
      </p:cxnSp>
      <p:sp>
        <p:nvSpPr>
          <p:cNvPr id="21" name="Google Shape;21;p59"/>
          <p:cNvSpPr/>
          <p:nvPr/>
        </p:nvSpPr>
        <p:spPr>
          <a:xfrm>
            <a:off x="874396" y="605794"/>
            <a:ext cx="142500" cy="1425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solidFill>
          <a:schemeClr val="accent2"/>
        </a:solidFill>
        <a:effectLst/>
      </p:bgPr>
    </p:bg>
    <p:spTree>
      <p:nvGrpSpPr>
        <p:cNvPr id="1" name="Shape 22"/>
        <p:cNvGrpSpPr/>
        <p:nvPr/>
      </p:nvGrpSpPr>
      <p:grpSpPr>
        <a:xfrm>
          <a:off x="0" y="0"/>
          <a:ext cx="0" cy="0"/>
          <a:chOff x="0" y="0"/>
          <a:chExt cx="0" cy="0"/>
        </a:xfrm>
      </p:grpSpPr>
      <p:sp>
        <p:nvSpPr>
          <p:cNvPr id="23" name="Google Shape;23;p60"/>
          <p:cNvSpPr txBox="1">
            <a:spLocks noGrp="1"/>
          </p:cNvSpPr>
          <p:nvPr>
            <p:ph type="title"/>
          </p:nvPr>
        </p:nvSpPr>
        <p:spPr>
          <a:xfrm>
            <a:off x="1165475" y="549649"/>
            <a:ext cx="6858000" cy="345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24" name="Google Shape;24;p60"/>
          <p:cNvSpPr txBox="1">
            <a:spLocks noGrp="1"/>
          </p:cNvSpPr>
          <p:nvPr>
            <p:ph type="body" idx="1"/>
          </p:nvPr>
        </p:nvSpPr>
        <p:spPr>
          <a:xfrm>
            <a:off x="1165475" y="1174117"/>
            <a:ext cx="3306900" cy="37257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600"/>
              </a:spcBef>
              <a:spcAft>
                <a:spcPts val="0"/>
              </a:spcAft>
              <a:buSzPts val="2000"/>
              <a:buChar char="◦"/>
              <a:defRPr sz="2000"/>
            </a:lvl1pPr>
            <a:lvl2pPr marL="914400" lvl="1" indent="-355600" algn="l">
              <a:lnSpc>
                <a:spcPct val="100000"/>
              </a:lnSpc>
              <a:spcBef>
                <a:spcPts val="0"/>
              </a:spcBef>
              <a:spcAft>
                <a:spcPts val="0"/>
              </a:spcAft>
              <a:buSzPts val="2000"/>
              <a:buChar char="▫"/>
              <a:defRPr sz="2000"/>
            </a:lvl2pPr>
            <a:lvl3pPr marL="1371600" lvl="2" indent="-355600" algn="l">
              <a:lnSpc>
                <a:spcPct val="100000"/>
              </a:lnSpc>
              <a:spcBef>
                <a:spcPts val="0"/>
              </a:spcBef>
              <a:spcAft>
                <a:spcPts val="0"/>
              </a:spcAft>
              <a:buSzPts val="2000"/>
              <a:buChar char="■"/>
              <a:defRPr sz="2000"/>
            </a:lvl3pPr>
            <a:lvl4pPr marL="1828800" lvl="3" indent="-355600" algn="l">
              <a:lnSpc>
                <a:spcPct val="100000"/>
              </a:lnSpc>
              <a:spcBef>
                <a:spcPts val="0"/>
              </a:spcBef>
              <a:spcAft>
                <a:spcPts val="0"/>
              </a:spcAft>
              <a:buSzPts val="2000"/>
              <a:buChar char="●"/>
              <a:defRPr sz="2000"/>
            </a:lvl4pPr>
            <a:lvl5pPr marL="2286000" lvl="4" indent="-355600" algn="l">
              <a:lnSpc>
                <a:spcPct val="100000"/>
              </a:lnSpc>
              <a:spcBef>
                <a:spcPts val="0"/>
              </a:spcBef>
              <a:spcAft>
                <a:spcPts val="0"/>
              </a:spcAft>
              <a:buSzPts val="2000"/>
              <a:buChar char="○"/>
              <a:defRPr sz="2000"/>
            </a:lvl5pPr>
            <a:lvl6pPr marL="2743200" lvl="5" indent="-355600" algn="l">
              <a:lnSpc>
                <a:spcPct val="100000"/>
              </a:lnSpc>
              <a:spcBef>
                <a:spcPts val="0"/>
              </a:spcBef>
              <a:spcAft>
                <a:spcPts val="0"/>
              </a:spcAft>
              <a:buSzPts val="2000"/>
              <a:buChar char="■"/>
              <a:defRPr sz="2000"/>
            </a:lvl6pPr>
            <a:lvl7pPr marL="3200400" lvl="6" indent="-355600" algn="l">
              <a:lnSpc>
                <a:spcPct val="100000"/>
              </a:lnSpc>
              <a:spcBef>
                <a:spcPts val="0"/>
              </a:spcBef>
              <a:spcAft>
                <a:spcPts val="0"/>
              </a:spcAft>
              <a:buSzPts val="2000"/>
              <a:buChar char="●"/>
              <a:defRPr sz="2000"/>
            </a:lvl7pPr>
            <a:lvl8pPr marL="3657600" lvl="7" indent="-355600" algn="l">
              <a:lnSpc>
                <a:spcPct val="100000"/>
              </a:lnSpc>
              <a:spcBef>
                <a:spcPts val="0"/>
              </a:spcBef>
              <a:spcAft>
                <a:spcPts val="0"/>
              </a:spcAft>
              <a:buSzPts val="2000"/>
              <a:buChar char="○"/>
              <a:defRPr sz="2000"/>
            </a:lvl8pPr>
            <a:lvl9pPr marL="4114800" lvl="8" indent="-355600" algn="l">
              <a:lnSpc>
                <a:spcPct val="100000"/>
              </a:lnSpc>
              <a:spcBef>
                <a:spcPts val="0"/>
              </a:spcBef>
              <a:spcAft>
                <a:spcPts val="0"/>
              </a:spcAft>
              <a:buSzPts val="2000"/>
              <a:buChar char="■"/>
              <a:defRPr sz="2000"/>
            </a:lvl9pPr>
          </a:lstStyle>
          <a:p>
            <a:endParaRPr/>
          </a:p>
        </p:txBody>
      </p:sp>
      <p:sp>
        <p:nvSpPr>
          <p:cNvPr id="25" name="Google Shape;25;p60"/>
          <p:cNvSpPr txBox="1">
            <a:spLocks noGrp="1"/>
          </p:cNvSpPr>
          <p:nvPr>
            <p:ph type="body" idx="2"/>
          </p:nvPr>
        </p:nvSpPr>
        <p:spPr>
          <a:xfrm>
            <a:off x="4671570" y="1174117"/>
            <a:ext cx="3306900" cy="37257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600"/>
              </a:spcBef>
              <a:spcAft>
                <a:spcPts val="0"/>
              </a:spcAft>
              <a:buSzPts val="2000"/>
              <a:buChar char="◦"/>
              <a:defRPr sz="2000"/>
            </a:lvl1pPr>
            <a:lvl2pPr marL="914400" lvl="1" indent="-355600" algn="l">
              <a:lnSpc>
                <a:spcPct val="100000"/>
              </a:lnSpc>
              <a:spcBef>
                <a:spcPts val="0"/>
              </a:spcBef>
              <a:spcAft>
                <a:spcPts val="0"/>
              </a:spcAft>
              <a:buSzPts val="2000"/>
              <a:buChar char="▫"/>
              <a:defRPr sz="2000"/>
            </a:lvl2pPr>
            <a:lvl3pPr marL="1371600" lvl="2" indent="-355600" algn="l">
              <a:lnSpc>
                <a:spcPct val="100000"/>
              </a:lnSpc>
              <a:spcBef>
                <a:spcPts val="0"/>
              </a:spcBef>
              <a:spcAft>
                <a:spcPts val="0"/>
              </a:spcAft>
              <a:buSzPts val="2000"/>
              <a:buChar char="■"/>
              <a:defRPr sz="2000"/>
            </a:lvl3pPr>
            <a:lvl4pPr marL="1828800" lvl="3" indent="-355600" algn="l">
              <a:lnSpc>
                <a:spcPct val="100000"/>
              </a:lnSpc>
              <a:spcBef>
                <a:spcPts val="0"/>
              </a:spcBef>
              <a:spcAft>
                <a:spcPts val="0"/>
              </a:spcAft>
              <a:buSzPts val="2000"/>
              <a:buChar char="●"/>
              <a:defRPr sz="2000"/>
            </a:lvl4pPr>
            <a:lvl5pPr marL="2286000" lvl="4" indent="-355600" algn="l">
              <a:lnSpc>
                <a:spcPct val="100000"/>
              </a:lnSpc>
              <a:spcBef>
                <a:spcPts val="0"/>
              </a:spcBef>
              <a:spcAft>
                <a:spcPts val="0"/>
              </a:spcAft>
              <a:buSzPts val="2000"/>
              <a:buChar char="○"/>
              <a:defRPr sz="2000"/>
            </a:lvl5pPr>
            <a:lvl6pPr marL="2743200" lvl="5" indent="-355600" algn="l">
              <a:lnSpc>
                <a:spcPct val="100000"/>
              </a:lnSpc>
              <a:spcBef>
                <a:spcPts val="0"/>
              </a:spcBef>
              <a:spcAft>
                <a:spcPts val="0"/>
              </a:spcAft>
              <a:buSzPts val="2000"/>
              <a:buChar char="■"/>
              <a:defRPr sz="2000"/>
            </a:lvl6pPr>
            <a:lvl7pPr marL="3200400" lvl="6" indent="-355600" algn="l">
              <a:lnSpc>
                <a:spcPct val="100000"/>
              </a:lnSpc>
              <a:spcBef>
                <a:spcPts val="0"/>
              </a:spcBef>
              <a:spcAft>
                <a:spcPts val="0"/>
              </a:spcAft>
              <a:buSzPts val="2000"/>
              <a:buChar char="●"/>
              <a:defRPr sz="2000"/>
            </a:lvl7pPr>
            <a:lvl8pPr marL="3657600" lvl="7" indent="-355600" algn="l">
              <a:lnSpc>
                <a:spcPct val="100000"/>
              </a:lnSpc>
              <a:spcBef>
                <a:spcPts val="0"/>
              </a:spcBef>
              <a:spcAft>
                <a:spcPts val="0"/>
              </a:spcAft>
              <a:buSzPts val="2000"/>
              <a:buChar char="○"/>
              <a:defRPr sz="2000"/>
            </a:lvl8pPr>
            <a:lvl9pPr marL="4114800" lvl="8" indent="-355600" algn="l">
              <a:lnSpc>
                <a:spcPct val="100000"/>
              </a:lnSpc>
              <a:spcBef>
                <a:spcPts val="0"/>
              </a:spcBef>
              <a:spcAft>
                <a:spcPts val="0"/>
              </a:spcAft>
              <a:buSzPts val="2000"/>
              <a:buChar char="■"/>
              <a:defRPr sz="2000"/>
            </a:lvl9pPr>
          </a:lstStyle>
          <a:p>
            <a:endParaRPr/>
          </a:p>
        </p:txBody>
      </p:sp>
      <p:sp>
        <p:nvSpPr>
          <p:cNvPr id="26" name="Google Shape;26;p60"/>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9pPr>
          </a:lstStyle>
          <a:p>
            <a:pPr marL="0" lvl="0" indent="0" algn="r" rtl="0">
              <a:spcBef>
                <a:spcPts val="0"/>
              </a:spcBef>
              <a:spcAft>
                <a:spcPts val="0"/>
              </a:spcAft>
              <a:buNone/>
            </a:pPr>
            <a:fld id="{00000000-1234-1234-1234-123412341234}" type="slidenum">
              <a:rPr lang="en"/>
              <a:t>‹#›</a:t>
            </a:fld>
            <a:endParaRPr/>
          </a:p>
        </p:txBody>
      </p:sp>
      <p:cxnSp>
        <p:nvCxnSpPr>
          <p:cNvPr id="27" name="Google Shape;27;p60"/>
          <p:cNvCxnSpPr/>
          <p:nvPr/>
        </p:nvCxnSpPr>
        <p:spPr>
          <a:xfrm>
            <a:off x="945638" y="0"/>
            <a:ext cx="0" cy="5143500"/>
          </a:xfrm>
          <a:prstGeom prst="straightConnector1">
            <a:avLst/>
          </a:prstGeom>
          <a:noFill/>
          <a:ln w="9525" cap="flat" cmpd="sng">
            <a:solidFill>
              <a:schemeClr val="accent5"/>
            </a:solidFill>
            <a:prstDash val="solid"/>
            <a:round/>
            <a:headEnd type="none" w="sm" len="sm"/>
            <a:tailEnd type="none" w="sm" len="sm"/>
          </a:ln>
        </p:spPr>
      </p:cxnSp>
      <p:sp>
        <p:nvSpPr>
          <p:cNvPr id="28" name="Google Shape;28;p60"/>
          <p:cNvSpPr/>
          <p:nvPr/>
        </p:nvSpPr>
        <p:spPr>
          <a:xfrm>
            <a:off x="874396" y="605794"/>
            <a:ext cx="142500" cy="1425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60"/>
          <p:cNvSpPr/>
          <p:nvPr/>
        </p:nvSpPr>
        <p:spPr>
          <a:xfrm>
            <a:off x="844675" y="1400721"/>
            <a:ext cx="201900" cy="201900"/>
          </a:xfrm>
          <a:prstGeom prst="ellipse">
            <a:avLst/>
          </a:prstGeom>
          <a:solidFill>
            <a:srgbClr val="2E3037"/>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solidFill>
          <a:schemeClr val="accent2"/>
        </a:solidFill>
        <a:effectLst/>
      </p:bgPr>
    </p:bg>
    <p:spTree>
      <p:nvGrpSpPr>
        <p:cNvPr id="1" name="Shape 30"/>
        <p:cNvGrpSpPr/>
        <p:nvPr/>
      </p:nvGrpSpPr>
      <p:grpSpPr>
        <a:xfrm>
          <a:off x="0" y="0"/>
          <a:ext cx="0" cy="0"/>
          <a:chOff x="0" y="0"/>
          <a:chExt cx="0" cy="0"/>
        </a:xfrm>
      </p:grpSpPr>
      <p:sp>
        <p:nvSpPr>
          <p:cNvPr id="31" name="Google Shape;31;p61"/>
          <p:cNvSpPr txBox="1">
            <a:spLocks noGrp="1"/>
          </p:cNvSpPr>
          <p:nvPr>
            <p:ph type="title"/>
          </p:nvPr>
        </p:nvSpPr>
        <p:spPr>
          <a:xfrm>
            <a:off x="1165475" y="549649"/>
            <a:ext cx="6858000" cy="345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Font typeface="Quicksand"/>
              <a:buNone/>
              <a:defRPr sz="1800">
                <a:latin typeface="Quicksand"/>
                <a:ea typeface="Quicksand"/>
                <a:cs typeface="Quicksand"/>
                <a:sym typeface="Quicksand"/>
              </a:defRPr>
            </a:lvl1pPr>
            <a:lvl2pPr lvl="1" algn="l">
              <a:lnSpc>
                <a:spcPct val="100000"/>
              </a:lnSpc>
              <a:spcBef>
                <a:spcPts val="0"/>
              </a:spcBef>
              <a:spcAft>
                <a:spcPts val="0"/>
              </a:spcAft>
              <a:buSzPts val="1800"/>
              <a:buFont typeface="Quicksand"/>
              <a:buNone/>
              <a:defRPr sz="1800">
                <a:latin typeface="Quicksand"/>
                <a:ea typeface="Quicksand"/>
                <a:cs typeface="Quicksand"/>
                <a:sym typeface="Quicksand"/>
              </a:defRPr>
            </a:lvl2pPr>
            <a:lvl3pPr lvl="2" algn="l">
              <a:lnSpc>
                <a:spcPct val="100000"/>
              </a:lnSpc>
              <a:spcBef>
                <a:spcPts val="0"/>
              </a:spcBef>
              <a:spcAft>
                <a:spcPts val="0"/>
              </a:spcAft>
              <a:buSzPts val="1800"/>
              <a:buFont typeface="Quicksand"/>
              <a:buNone/>
              <a:defRPr sz="1800">
                <a:latin typeface="Quicksand"/>
                <a:ea typeface="Quicksand"/>
                <a:cs typeface="Quicksand"/>
                <a:sym typeface="Quicksand"/>
              </a:defRPr>
            </a:lvl3pPr>
            <a:lvl4pPr lvl="3" algn="l">
              <a:lnSpc>
                <a:spcPct val="100000"/>
              </a:lnSpc>
              <a:spcBef>
                <a:spcPts val="0"/>
              </a:spcBef>
              <a:spcAft>
                <a:spcPts val="0"/>
              </a:spcAft>
              <a:buSzPts val="1800"/>
              <a:buFont typeface="Quicksand"/>
              <a:buNone/>
              <a:defRPr sz="1800">
                <a:latin typeface="Quicksand"/>
                <a:ea typeface="Quicksand"/>
                <a:cs typeface="Quicksand"/>
                <a:sym typeface="Quicksand"/>
              </a:defRPr>
            </a:lvl4pPr>
            <a:lvl5pPr lvl="4" algn="l">
              <a:lnSpc>
                <a:spcPct val="100000"/>
              </a:lnSpc>
              <a:spcBef>
                <a:spcPts val="0"/>
              </a:spcBef>
              <a:spcAft>
                <a:spcPts val="0"/>
              </a:spcAft>
              <a:buSzPts val="1800"/>
              <a:buFont typeface="Quicksand"/>
              <a:buNone/>
              <a:defRPr sz="1800">
                <a:latin typeface="Quicksand"/>
                <a:ea typeface="Quicksand"/>
                <a:cs typeface="Quicksand"/>
                <a:sym typeface="Quicksand"/>
              </a:defRPr>
            </a:lvl5pPr>
            <a:lvl6pPr lvl="5" algn="l">
              <a:lnSpc>
                <a:spcPct val="100000"/>
              </a:lnSpc>
              <a:spcBef>
                <a:spcPts val="0"/>
              </a:spcBef>
              <a:spcAft>
                <a:spcPts val="0"/>
              </a:spcAft>
              <a:buSzPts val="1800"/>
              <a:buFont typeface="Quicksand"/>
              <a:buNone/>
              <a:defRPr sz="1800">
                <a:latin typeface="Quicksand"/>
                <a:ea typeface="Quicksand"/>
                <a:cs typeface="Quicksand"/>
                <a:sym typeface="Quicksand"/>
              </a:defRPr>
            </a:lvl6pPr>
            <a:lvl7pPr lvl="6" algn="l">
              <a:lnSpc>
                <a:spcPct val="100000"/>
              </a:lnSpc>
              <a:spcBef>
                <a:spcPts val="0"/>
              </a:spcBef>
              <a:spcAft>
                <a:spcPts val="0"/>
              </a:spcAft>
              <a:buSzPts val="1800"/>
              <a:buFont typeface="Quicksand"/>
              <a:buNone/>
              <a:defRPr sz="1800">
                <a:latin typeface="Quicksand"/>
                <a:ea typeface="Quicksand"/>
                <a:cs typeface="Quicksand"/>
                <a:sym typeface="Quicksand"/>
              </a:defRPr>
            </a:lvl7pPr>
            <a:lvl8pPr lvl="7" algn="l">
              <a:lnSpc>
                <a:spcPct val="100000"/>
              </a:lnSpc>
              <a:spcBef>
                <a:spcPts val="0"/>
              </a:spcBef>
              <a:spcAft>
                <a:spcPts val="0"/>
              </a:spcAft>
              <a:buSzPts val="1800"/>
              <a:buFont typeface="Quicksand"/>
              <a:buNone/>
              <a:defRPr sz="1800">
                <a:latin typeface="Quicksand"/>
                <a:ea typeface="Quicksand"/>
                <a:cs typeface="Quicksand"/>
                <a:sym typeface="Quicksand"/>
              </a:defRPr>
            </a:lvl8pPr>
            <a:lvl9pPr lvl="8" algn="l">
              <a:lnSpc>
                <a:spcPct val="100000"/>
              </a:lnSpc>
              <a:spcBef>
                <a:spcPts val="0"/>
              </a:spcBef>
              <a:spcAft>
                <a:spcPts val="0"/>
              </a:spcAft>
              <a:buSzPts val="1800"/>
              <a:buFont typeface="Quicksand"/>
              <a:buNone/>
              <a:defRPr sz="1800">
                <a:latin typeface="Quicksand"/>
                <a:ea typeface="Quicksand"/>
                <a:cs typeface="Quicksand"/>
                <a:sym typeface="Quicksand"/>
              </a:defRPr>
            </a:lvl9pPr>
          </a:lstStyle>
          <a:p>
            <a:endParaRPr/>
          </a:p>
        </p:txBody>
      </p:sp>
      <p:sp>
        <p:nvSpPr>
          <p:cNvPr id="32" name="Google Shape;32;p61"/>
          <p:cNvSpPr txBox="1">
            <a:spLocks noGrp="1"/>
          </p:cNvSpPr>
          <p:nvPr>
            <p:ph type="body" idx="1"/>
          </p:nvPr>
        </p:nvSpPr>
        <p:spPr>
          <a:xfrm>
            <a:off x="1165498" y="1086799"/>
            <a:ext cx="6858000" cy="3725700"/>
          </a:xfrm>
          <a:prstGeom prst="rect">
            <a:avLst/>
          </a:prstGeom>
          <a:noFill/>
          <a:ln>
            <a:noFill/>
          </a:ln>
        </p:spPr>
        <p:txBody>
          <a:bodyPr spcFirstLastPara="1" wrap="square" lIns="91425" tIns="91425" rIns="91425" bIns="91425" anchor="t" anchorCtr="0">
            <a:noAutofit/>
          </a:bodyPr>
          <a:lstStyle>
            <a:lvl1pPr marL="457200" lvl="0" indent="-419100" algn="l">
              <a:lnSpc>
                <a:spcPct val="100000"/>
              </a:lnSpc>
              <a:spcBef>
                <a:spcPts val="600"/>
              </a:spcBef>
              <a:spcAft>
                <a:spcPts val="0"/>
              </a:spcAft>
              <a:buClr>
                <a:srgbClr val="F3F3F3"/>
              </a:buClr>
              <a:buSzPts val="3000"/>
              <a:buFont typeface="Quicksand"/>
              <a:buChar char="◦"/>
              <a:defRPr sz="3000">
                <a:solidFill>
                  <a:srgbClr val="F3F3F3"/>
                </a:solidFill>
                <a:latin typeface="Quicksand"/>
                <a:ea typeface="Quicksand"/>
                <a:cs typeface="Quicksand"/>
                <a:sym typeface="Quicksand"/>
              </a:defRPr>
            </a:lvl1pPr>
            <a:lvl2pPr marL="914400" lvl="1" indent="-381000" algn="l">
              <a:lnSpc>
                <a:spcPct val="100000"/>
              </a:lnSpc>
              <a:spcBef>
                <a:spcPts val="0"/>
              </a:spcBef>
              <a:spcAft>
                <a:spcPts val="0"/>
              </a:spcAft>
              <a:buClr>
                <a:srgbClr val="F3F3F3"/>
              </a:buClr>
              <a:buSzPts val="2400"/>
              <a:buFont typeface="Quicksand"/>
              <a:buChar char="▫"/>
              <a:defRPr sz="2400">
                <a:solidFill>
                  <a:srgbClr val="F3F3F3"/>
                </a:solidFill>
                <a:latin typeface="Quicksand"/>
                <a:ea typeface="Quicksand"/>
                <a:cs typeface="Quicksand"/>
                <a:sym typeface="Quicksand"/>
              </a:defRPr>
            </a:lvl2pPr>
            <a:lvl3pPr marL="1371600" lvl="2" indent="-381000" algn="l">
              <a:lnSpc>
                <a:spcPct val="100000"/>
              </a:lnSpc>
              <a:spcBef>
                <a:spcPts val="0"/>
              </a:spcBef>
              <a:spcAft>
                <a:spcPts val="0"/>
              </a:spcAft>
              <a:buClr>
                <a:srgbClr val="F3F3F3"/>
              </a:buClr>
              <a:buSzPts val="2400"/>
              <a:buFont typeface="Quicksand"/>
              <a:buChar char="■"/>
              <a:defRPr sz="2400">
                <a:solidFill>
                  <a:srgbClr val="F3F3F3"/>
                </a:solidFill>
                <a:latin typeface="Quicksand"/>
                <a:ea typeface="Quicksand"/>
                <a:cs typeface="Quicksand"/>
                <a:sym typeface="Quicksand"/>
              </a:defRPr>
            </a:lvl3pPr>
            <a:lvl4pPr marL="1828800" lvl="3" indent="-342900" algn="l">
              <a:lnSpc>
                <a:spcPct val="100000"/>
              </a:lnSpc>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4pPr>
            <a:lvl5pPr marL="2286000" lvl="4" indent="-342900" algn="l">
              <a:lnSpc>
                <a:spcPct val="100000"/>
              </a:lnSpc>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5pPr>
            <a:lvl6pPr marL="2743200" lvl="5" indent="-342900" algn="l">
              <a:lnSpc>
                <a:spcPct val="100000"/>
              </a:lnSpc>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6pPr>
            <a:lvl7pPr marL="3200400" lvl="6" indent="-342900" algn="l">
              <a:lnSpc>
                <a:spcPct val="100000"/>
              </a:lnSpc>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7pPr>
            <a:lvl8pPr marL="3657600" lvl="7" indent="-342900" algn="l">
              <a:lnSpc>
                <a:spcPct val="100000"/>
              </a:lnSpc>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8pPr>
            <a:lvl9pPr marL="4114800" lvl="8" indent="-342900" algn="l">
              <a:lnSpc>
                <a:spcPct val="100000"/>
              </a:lnSpc>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9pPr>
          </a:lstStyle>
          <a:p>
            <a:endParaRPr/>
          </a:p>
        </p:txBody>
      </p:sp>
      <p:sp>
        <p:nvSpPr>
          <p:cNvPr id="33" name="Google Shape;33;p61"/>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9pPr>
          </a:lstStyle>
          <a:p>
            <a:pPr marL="0" lvl="0" indent="0" algn="r" rtl="0">
              <a:spcBef>
                <a:spcPts val="0"/>
              </a:spcBef>
              <a:spcAft>
                <a:spcPts val="0"/>
              </a:spcAft>
              <a:buNone/>
            </a:pPr>
            <a:fld id="{00000000-1234-1234-1234-123412341234}" type="slidenum">
              <a:rPr lang="en"/>
              <a:t>‹#›</a:t>
            </a:fld>
            <a:endParaRPr/>
          </a:p>
        </p:txBody>
      </p:sp>
      <p:cxnSp>
        <p:nvCxnSpPr>
          <p:cNvPr id="34" name="Google Shape;34;p61"/>
          <p:cNvCxnSpPr/>
          <p:nvPr/>
        </p:nvCxnSpPr>
        <p:spPr>
          <a:xfrm>
            <a:off x="945638" y="0"/>
            <a:ext cx="0" cy="5143500"/>
          </a:xfrm>
          <a:prstGeom prst="straightConnector1">
            <a:avLst/>
          </a:prstGeom>
          <a:noFill/>
          <a:ln w="9525" cap="flat" cmpd="sng">
            <a:solidFill>
              <a:schemeClr val="accent5"/>
            </a:solidFill>
            <a:prstDash val="solid"/>
            <a:round/>
            <a:headEnd type="none" w="sm" len="sm"/>
            <a:tailEnd type="none" w="sm" len="sm"/>
          </a:ln>
        </p:spPr>
      </p:cxnSp>
      <p:sp>
        <p:nvSpPr>
          <p:cNvPr id="35" name="Google Shape;35;p61"/>
          <p:cNvSpPr/>
          <p:nvPr/>
        </p:nvSpPr>
        <p:spPr>
          <a:xfrm>
            <a:off x="874396" y="605794"/>
            <a:ext cx="142500" cy="1425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61"/>
          <p:cNvSpPr/>
          <p:nvPr/>
        </p:nvSpPr>
        <p:spPr>
          <a:xfrm>
            <a:off x="844675" y="1400721"/>
            <a:ext cx="201900" cy="201900"/>
          </a:xfrm>
          <a:prstGeom prst="ellipse">
            <a:avLst/>
          </a:prstGeom>
          <a:solidFill>
            <a:srgbClr val="2E3037"/>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accent2"/>
        </a:solidFill>
        <a:effectLst/>
      </p:bgPr>
    </p:bg>
    <p:spTree>
      <p:nvGrpSpPr>
        <p:cNvPr id="1" name="Shape 37"/>
        <p:cNvGrpSpPr/>
        <p:nvPr/>
      </p:nvGrpSpPr>
      <p:grpSpPr>
        <a:xfrm>
          <a:off x="0" y="0"/>
          <a:ext cx="0" cy="0"/>
          <a:chOff x="0" y="0"/>
          <a:chExt cx="0" cy="0"/>
        </a:xfrm>
      </p:grpSpPr>
      <p:sp>
        <p:nvSpPr>
          <p:cNvPr id="38" name="Google Shape;38;p62"/>
          <p:cNvSpPr txBox="1">
            <a:spLocks noGrp="1"/>
          </p:cNvSpPr>
          <p:nvPr>
            <p:ph type="ctrTitle"/>
          </p:nvPr>
        </p:nvSpPr>
        <p:spPr>
          <a:xfrm>
            <a:off x="1530175" y="2307788"/>
            <a:ext cx="6767100" cy="532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9" name="Google Shape;39;p62"/>
          <p:cNvSpPr txBox="1">
            <a:spLocks noGrp="1"/>
          </p:cNvSpPr>
          <p:nvPr>
            <p:ph type="subTitle" idx="1"/>
          </p:nvPr>
        </p:nvSpPr>
        <p:spPr>
          <a:xfrm>
            <a:off x="1567326" y="2782913"/>
            <a:ext cx="6927900" cy="353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40" name="Google Shape;40;p62"/>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9pPr>
          </a:lstStyle>
          <a:p>
            <a:pPr marL="0" lvl="0" indent="0" algn="r" rtl="0">
              <a:spcBef>
                <a:spcPts val="0"/>
              </a:spcBef>
              <a:spcAft>
                <a:spcPts val="0"/>
              </a:spcAft>
              <a:buNone/>
            </a:pPr>
            <a:fld id="{00000000-1234-1234-1234-123412341234}" type="slidenum">
              <a:rPr lang="en"/>
              <a:t>‹#›</a:t>
            </a:fld>
            <a:endParaRPr/>
          </a:p>
        </p:txBody>
      </p:sp>
      <p:cxnSp>
        <p:nvCxnSpPr>
          <p:cNvPr id="41" name="Google Shape;41;p62"/>
          <p:cNvCxnSpPr/>
          <p:nvPr/>
        </p:nvCxnSpPr>
        <p:spPr>
          <a:xfrm>
            <a:off x="939645" y="0"/>
            <a:ext cx="0" cy="5143500"/>
          </a:xfrm>
          <a:prstGeom prst="straightConnector1">
            <a:avLst/>
          </a:prstGeom>
          <a:noFill/>
          <a:ln w="9525" cap="flat" cmpd="sng">
            <a:solidFill>
              <a:schemeClr val="accent5"/>
            </a:solidFill>
            <a:prstDash val="solid"/>
            <a:round/>
            <a:headEnd type="none" w="sm" len="sm"/>
            <a:tailEnd type="none" w="sm" len="sm"/>
          </a:ln>
        </p:spPr>
      </p:cxnSp>
      <p:sp>
        <p:nvSpPr>
          <p:cNvPr id="42" name="Google Shape;42;p62"/>
          <p:cNvSpPr/>
          <p:nvPr/>
        </p:nvSpPr>
        <p:spPr>
          <a:xfrm flipH="1">
            <a:off x="632556" y="2267403"/>
            <a:ext cx="614400" cy="6144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TITLE_1_1">
    <p:bg>
      <p:bgPr>
        <a:solidFill>
          <a:schemeClr val="accent2"/>
        </a:solidFill>
        <a:effectLst/>
      </p:bgPr>
    </p:bg>
    <p:spTree>
      <p:nvGrpSpPr>
        <p:cNvPr id="1" name="Shape 43"/>
        <p:cNvGrpSpPr/>
        <p:nvPr/>
      </p:nvGrpSpPr>
      <p:grpSpPr>
        <a:xfrm>
          <a:off x="0" y="0"/>
          <a:ext cx="0" cy="0"/>
          <a:chOff x="0" y="0"/>
          <a:chExt cx="0" cy="0"/>
        </a:xfrm>
      </p:grpSpPr>
      <p:cxnSp>
        <p:nvCxnSpPr>
          <p:cNvPr id="44" name="Google Shape;44;p63"/>
          <p:cNvCxnSpPr/>
          <p:nvPr/>
        </p:nvCxnSpPr>
        <p:spPr>
          <a:xfrm>
            <a:off x="945630" y="0"/>
            <a:ext cx="0" cy="5143500"/>
          </a:xfrm>
          <a:prstGeom prst="straightConnector1">
            <a:avLst/>
          </a:prstGeom>
          <a:noFill/>
          <a:ln w="9525" cap="flat" cmpd="sng">
            <a:solidFill>
              <a:schemeClr val="accent5"/>
            </a:solidFill>
            <a:prstDash val="solid"/>
            <a:round/>
            <a:headEnd type="none" w="sm" len="sm"/>
            <a:tailEnd type="none" w="sm" len="sm"/>
          </a:ln>
        </p:spPr>
      </p:cxnSp>
      <p:sp>
        <p:nvSpPr>
          <p:cNvPr id="45" name="Google Shape;45;p63"/>
          <p:cNvSpPr/>
          <p:nvPr/>
        </p:nvSpPr>
        <p:spPr>
          <a:xfrm>
            <a:off x="638325" y="2267417"/>
            <a:ext cx="614400" cy="614400"/>
          </a:xfrm>
          <a:prstGeom prst="ellipse">
            <a:avLst/>
          </a:prstGeom>
          <a:solidFill>
            <a:srgbClr val="2E3037"/>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63"/>
          <p:cNvSpPr txBox="1">
            <a:spLocks noGrp="1"/>
          </p:cNvSpPr>
          <p:nvPr>
            <p:ph type="body" idx="1"/>
          </p:nvPr>
        </p:nvSpPr>
        <p:spPr>
          <a:xfrm>
            <a:off x="1633225" y="2161800"/>
            <a:ext cx="6700500" cy="819900"/>
          </a:xfrm>
          <a:prstGeom prst="rect">
            <a:avLst/>
          </a:prstGeom>
          <a:noFill/>
          <a:ln>
            <a:noFill/>
          </a:ln>
        </p:spPr>
        <p:txBody>
          <a:bodyPr spcFirstLastPara="1" wrap="square" lIns="91425" tIns="91425" rIns="91425" bIns="91425" anchor="ctr" anchorCtr="0">
            <a:noAutofit/>
          </a:bodyPr>
          <a:lstStyle>
            <a:lvl1pPr marL="457200" lvl="0" indent="-406400" algn="l">
              <a:lnSpc>
                <a:spcPct val="100000"/>
              </a:lnSpc>
              <a:spcBef>
                <a:spcPts val="600"/>
              </a:spcBef>
              <a:spcAft>
                <a:spcPts val="0"/>
              </a:spcAft>
              <a:buSzPts val="2800"/>
              <a:buChar char="◦"/>
              <a:defRPr sz="2800" i="1">
                <a:solidFill>
                  <a:schemeClr val="accent1"/>
                </a:solidFill>
              </a:defRPr>
            </a:lvl1pPr>
            <a:lvl2pPr marL="914400" lvl="1" indent="-406400" algn="l">
              <a:lnSpc>
                <a:spcPct val="100000"/>
              </a:lnSpc>
              <a:spcBef>
                <a:spcPts val="0"/>
              </a:spcBef>
              <a:spcAft>
                <a:spcPts val="0"/>
              </a:spcAft>
              <a:buSzPts val="2800"/>
              <a:buChar char="▫"/>
              <a:defRPr sz="2800" i="1">
                <a:solidFill>
                  <a:schemeClr val="accent1"/>
                </a:solidFill>
              </a:defRPr>
            </a:lvl2pPr>
            <a:lvl3pPr marL="1371600" lvl="2" indent="-406400" algn="l">
              <a:lnSpc>
                <a:spcPct val="100000"/>
              </a:lnSpc>
              <a:spcBef>
                <a:spcPts val="0"/>
              </a:spcBef>
              <a:spcAft>
                <a:spcPts val="0"/>
              </a:spcAft>
              <a:buSzPts val="2800"/>
              <a:buChar char="■"/>
              <a:defRPr sz="2800" i="1">
                <a:solidFill>
                  <a:schemeClr val="accent1"/>
                </a:solidFill>
              </a:defRPr>
            </a:lvl3pPr>
            <a:lvl4pPr marL="1828800" lvl="3" indent="-406400" algn="l">
              <a:lnSpc>
                <a:spcPct val="100000"/>
              </a:lnSpc>
              <a:spcBef>
                <a:spcPts val="0"/>
              </a:spcBef>
              <a:spcAft>
                <a:spcPts val="0"/>
              </a:spcAft>
              <a:buClr>
                <a:schemeClr val="accent1"/>
              </a:buClr>
              <a:buSzPts val="2800"/>
              <a:buChar char="●"/>
              <a:defRPr sz="2800" i="1">
                <a:solidFill>
                  <a:schemeClr val="accent1"/>
                </a:solidFill>
              </a:defRPr>
            </a:lvl4pPr>
            <a:lvl5pPr marL="2286000" lvl="4" indent="-406400" algn="l">
              <a:lnSpc>
                <a:spcPct val="100000"/>
              </a:lnSpc>
              <a:spcBef>
                <a:spcPts val="0"/>
              </a:spcBef>
              <a:spcAft>
                <a:spcPts val="0"/>
              </a:spcAft>
              <a:buClr>
                <a:schemeClr val="accent1"/>
              </a:buClr>
              <a:buSzPts val="2800"/>
              <a:buChar char="○"/>
              <a:defRPr sz="2800" i="1">
                <a:solidFill>
                  <a:schemeClr val="accent1"/>
                </a:solidFill>
              </a:defRPr>
            </a:lvl5pPr>
            <a:lvl6pPr marL="2743200" lvl="5" indent="-406400" algn="l">
              <a:lnSpc>
                <a:spcPct val="100000"/>
              </a:lnSpc>
              <a:spcBef>
                <a:spcPts val="0"/>
              </a:spcBef>
              <a:spcAft>
                <a:spcPts val="0"/>
              </a:spcAft>
              <a:buClr>
                <a:schemeClr val="accent1"/>
              </a:buClr>
              <a:buSzPts val="2800"/>
              <a:buChar char="■"/>
              <a:defRPr sz="2800" i="1">
                <a:solidFill>
                  <a:schemeClr val="accent1"/>
                </a:solidFill>
              </a:defRPr>
            </a:lvl6pPr>
            <a:lvl7pPr marL="3200400" lvl="6" indent="-406400" algn="l">
              <a:lnSpc>
                <a:spcPct val="100000"/>
              </a:lnSpc>
              <a:spcBef>
                <a:spcPts val="0"/>
              </a:spcBef>
              <a:spcAft>
                <a:spcPts val="0"/>
              </a:spcAft>
              <a:buClr>
                <a:schemeClr val="accent1"/>
              </a:buClr>
              <a:buSzPts val="2800"/>
              <a:buChar char="●"/>
              <a:defRPr sz="2800" i="1">
                <a:solidFill>
                  <a:schemeClr val="accent1"/>
                </a:solidFill>
              </a:defRPr>
            </a:lvl7pPr>
            <a:lvl8pPr marL="3657600" lvl="7" indent="-406400" algn="l">
              <a:lnSpc>
                <a:spcPct val="100000"/>
              </a:lnSpc>
              <a:spcBef>
                <a:spcPts val="0"/>
              </a:spcBef>
              <a:spcAft>
                <a:spcPts val="0"/>
              </a:spcAft>
              <a:buClr>
                <a:schemeClr val="accent1"/>
              </a:buClr>
              <a:buSzPts val="2800"/>
              <a:buChar char="○"/>
              <a:defRPr sz="2800" i="1">
                <a:solidFill>
                  <a:schemeClr val="accent1"/>
                </a:solidFill>
              </a:defRPr>
            </a:lvl8pPr>
            <a:lvl9pPr marL="4114800" lvl="8" indent="-406400" algn="l">
              <a:lnSpc>
                <a:spcPct val="100000"/>
              </a:lnSpc>
              <a:spcBef>
                <a:spcPts val="0"/>
              </a:spcBef>
              <a:spcAft>
                <a:spcPts val="0"/>
              </a:spcAft>
              <a:buClr>
                <a:schemeClr val="accent1"/>
              </a:buClr>
              <a:buSzPts val="2800"/>
              <a:buChar char="■"/>
              <a:defRPr sz="2800" i="1">
                <a:solidFill>
                  <a:schemeClr val="accent1"/>
                </a:solidFill>
              </a:defRPr>
            </a:lvl9pPr>
          </a:lstStyle>
          <a:p>
            <a:endParaRPr/>
          </a:p>
        </p:txBody>
      </p:sp>
      <p:sp>
        <p:nvSpPr>
          <p:cNvPr id="47" name="Google Shape;47;p63"/>
          <p:cNvSpPr txBox="1"/>
          <p:nvPr/>
        </p:nvSpPr>
        <p:spPr>
          <a:xfrm>
            <a:off x="286541" y="2244031"/>
            <a:ext cx="1306200" cy="653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b="1" i="0" u="none" strike="noStrike" cap="none">
                <a:solidFill>
                  <a:schemeClr val="accent1"/>
                </a:solidFill>
                <a:latin typeface="Quicksand"/>
                <a:ea typeface="Quicksand"/>
                <a:cs typeface="Quicksand"/>
                <a:sym typeface="Quicksand"/>
              </a:rPr>
              <a:t>“</a:t>
            </a:r>
            <a:endParaRPr sz="4800" b="1" i="0" u="none" strike="noStrike" cap="none">
              <a:solidFill>
                <a:schemeClr val="accent1"/>
              </a:solidFill>
              <a:latin typeface="Quicksand"/>
              <a:ea typeface="Quicksand"/>
              <a:cs typeface="Quicksand"/>
              <a:sym typeface="Quicksand"/>
            </a:endParaRPr>
          </a:p>
        </p:txBody>
      </p:sp>
      <p:sp>
        <p:nvSpPr>
          <p:cNvPr id="48" name="Google Shape;48;p63"/>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39C0BA"/>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39C0BA"/>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39C0BA"/>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39C0BA"/>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39C0BA"/>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39C0BA"/>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39C0BA"/>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39C0BA"/>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39C0BA"/>
                </a:solidFill>
                <a:latin typeface="Quicksand"/>
                <a:ea typeface="Quicksand"/>
                <a:cs typeface="Quicksand"/>
                <a:sym typeface="Quicksan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userDrawn="1">
  <p:cSld name="CAPTION_ONLY">
    <p:bg>
      <p:bgPr>
        <a:solidFill>
          <a:schemeClr val="accent2"/>
        </a:solidFill>
        <a:effectLst/>
      </p:bgPr>
    </p:bg>
    <p:spTree>
      <p:nvGrpSpPr>
        <p:cNvPr id="1" name="Shape 49"/>
        <p:cNvGrpSpPr/>
        <p:nvPr/>
      </p:nvGrpSpPr>
      <p:grpSpPr>
        <a:xfrm>
          <a:off x="0" y="0"/>
          <a:ext cx="0" cy="0"/>
          <a:chOff x="0" y="0"/>
          <a:chExt cx="0" cy="0"/>
        </a:xfrm>
      </p:grpSpPr>
      <p:sp>
        <p:nvSpPr>
          <p:cNvPr id="51" name="Google Shape;51;p64"/>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54"/>
        <p:cNvGrpSpPr/>
        <p:nvPr/>
      </p:nvGrpSpPr>
      <p:grpSpPr>
        <a:xfrm>
          <a:off x="0" y="0"/>
          <a:ext cx="0" cy="0"/>
          <a:chOff x="0" y="0"/>
          <a:chExt cx="0" cy="0"/>
        </a:xfrm>
      </p:grpSpPr>
      <p:sp>
        <p:nvSpPr>
          <p:cNvPr id="55" name="Google Shape;55;p65"/>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9pPr>
          </a:lstStyle>
          <a:p>
            <a:pPr marL="0" lvl="0" indent="0" algn="r" rtl="0">
              <a:spcBef>
                <a:spcPts val="0"/>
              </a:spcBef>
              <a:spcAft>
                <a:spcPts val="0"/>
              </a:spcAft>
              <a:buNone/>
            </a:pPr>
            <a:fld id="{00000000-1234-1234-1234-123412341234}" type="slidenum">
              <a:rPr lang="en"/>
              <a:t>‹#›</a:t>
            </a:fld>
            <a:endParaRPr/>
          </a:p>
        </p:txBody>
      </p:sp>
      <p:cxnSp>
        <p:nvCxnSpPr>
          <p:cNvPr id="56" name="Google Shape;56;p65"/>
          <p:cNvCxnSpPr/>
          <p:nvPr/>
        </p:nvCxnSpPr>
        <p:spPr>
          <a:xfrm>
            <a:off x="945638" y="0"/>
            <a:ext cx="0" cy="5143500"/>
          </a:xfrm>
          <a:prstGeom prst="straightConnector1">
            <a:avLst/>
          </a:prstGeom>
          <a:noFill/>
          <a:ln w="9525" cap="flat" cmpd="sng">
            <a:solidFill>
              <a:srgbClr val="999FA9"/>
            </a:solidFill>
            <a:prstDash val="solid"/>
            <a:round/>
            <a:headEnd type="none" w="sm" len="sm"/>
            <a:tailEnd type="none" w="sm" len="sm"/>
          </a:ln>
        </p:spPr>
      </p:cxnSp>
      <p:sp>
        <p:nvSpPr>
          <p:cNvPr id="57" name="Google Shape;57;p65"/>
          <p:cNvSpPr/>
          <p:nvPr/>
        </p:nvSpPr>
        <p:spPr>
          <a:xfrm>
            <a:off x="844675" y="2470800"/>
            <a:ext cx="201900" cy="201900"/>
          </a:xfrm>
          <a:prstGeom prst="ellipse">
            <a:avLst/>
          </a:prstGeom>
          <a:solidFill>
            <a:srgbClr val="2E3037"/>
          </a:solidFill>
          <a:ln w="9525" cap="flat" cmpd="sng">
            <a:solidFill>
              <a:srgbClr val="999FA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accent2"/>
        </a:solidFill>
        <a:effectLst/>
      </p:bgPr>
    </p:bg>
    <p:spTree>
      <p:nvGrpSpPr>
        <p:cNvPr id="1" name="Shape 5"/>
        <p:cNvGrpSpPr/>
        <p:nvPr/>
      </p:nvGrpSpPr>
      <p:grpSpPr>
        <a:xfrm>
          <a:off x="0" y="0"/>
          <a:ext cx="0" cy="0"/>
          <a:chOff x="0" y="0"/>
          <a:chExt cx="0" cy="0"/>
        </a:xfrm>
      </p:grpSpPr>
      <p:sp>
        <p:nvSpPr>
          <p:cNvPr id="6" name="Google Shape;6;p56"/>
          <p:cNvSpPr txBox="1">
            <a:spLocks noGrp="1"/>
          </p:cNvSpPr>
          <p:nvPr>
            <p:ph type="title"/>
          </p:nvPr>
        </p:nvSpPr>
        <p:spPr>
          <a:xfrm>
            <a:off x="1165475" y="549649"/>
            <a:ext cx="6858000" cy="3450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1pPr>
            <a:lvl2pPr marR="0" lvl="1"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2pPr>
            <a:lvl3pPr marR="0" lvl="2"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3pPr>
            <a:lvl4pPr marR="0" lvl="3"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4pPr>
            <a:lvl5pPr marR="0" lvl="4"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5pPr>
            <a:lvl6pPr marR="0" lvl="5"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6pPr>
            <a:lvl7pPr marR="0" lvl="6"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7pPr>
            <a:lvl8pPr marR="0" lvl="7"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8pPr>
            <a:lvl9pPr marR="0" lvl="8"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9pPr>
          </a:lstStyle>
          <a:p>
            <a:endParaRPr/>
          </a:p>
        </p:txBody>
      </p:sp>
      <p:sp>
        <p:nvSpPr>
          <p:cNvPr id="7" name="Google Shape;7;p56"/>
          <p:cNvSpPr txBox="1">
            <a:spLocks noGrp="1"/>
          </p:cNvSpPr>
          <p:nvPr>
            <p:ph type="body" idx="1"/>
          </p:nvPr>
        </p:nvSpPr>
        <p:spPr>
          <a:xfrm>
            <a:off x="1165498" y="1086799"/>
            <a:ext cx="6858000" cy="37257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600"/>
              </a:spcBef>
              <a:spcAft>
                <a:spcPts val="0"/>
              </a:spcAft>
              <a:buClr>
                <a:schemeClr val="accent1"/>
              </a:buClr>
              <a:buSzPts val="2400"/>
              <a:buFont typeface="Quicksand"/>
              <a:buChar char="◦"/>
              <a:defRPr sz="2400" b="0" i="0" u="none" strike="noStrike" cap="none">
                <a:solidFill>
                  <a:schemeClr val="lt1"/>
                </a:solidFill>
                <a:latin typeface="Quicksand"/>
                <a:ea typeface="Quicksand"/>
                <a:cs typeface="Quicksand"/>
                <a:sym typeface="Quicksand"/>
              </a:defRPr>
            </a:lvl1pPr>
            <a:lvl2pPr marL="914400" marR="0" lvl="1" indent="-381000" algn="l" rtl="0">
              <a:lnSpc>
                <a:spcPct val="100000"/>
              </a:lnSpc>
              <a:spcBef>
                <a:spcPts val="0"/>
              </a:spcBef>
              <a:spcAft>
                <a:spcPts val="0"/>
              </a:spcAft>
              <a:buClr>
                <a:schemeClr val="accent1"/>
              </a:buClr>
              <a:buSzPts val="2400"/>
              <a:buFont typeface="Quicksand"/>
              <a:buChar char="▫"/>
              <a:defRPr sz="2400" b="0" i="0" u="none" strike="noStrike" cap="none">
                <a:solidFill>
                  <a:schemeClr val="lt1"/>
                </a:solidFill>
                <a:latin typeface="Quicksand"/>
                <a:ea typeface="Quicksand"/>
                <a:cs typeface="Quicksand"/>
                <a:sym typeface="Quicksand"/>
              </a:defRPr>
            </a:lvl2pPr>
            <a:lvl3pPr marL="1371600" marR="0" lvl="2" indent="-381000" algn="l" rtl="0">
              <a:lnSpc>
                <a:spcPct val="100000"/>
              </a:lnSpc>
              <a:spcBef>
                <a:spcPts val="0"/>
              </a:spcBef>
              <a:spcAft>
                <a:spcPts val="0"/>
              </a:spcAft>
              <a:buClr>
                <a:schemeClr val="accent1"/>
              </a:buClr>
              <a:buSzPts val="2400"/>
              <a:buFont typeface="Quicksand"/>
              <a:buChar char="■"/>
              <a:defRPr sz="2400" b="0" i="0" u="none" strike="noStrike" cap="none">
                <a:solidFill>
                  <a:schemeClr val="lt1"/>
                </a:solidFill>
                <a:latin typeface="Quicksand"/>
                <a:ea typeface="Quicksand"/>
                <a:cs typeface="Quicksand"/>
                <a:sym typeface="Quicksand"/>
              </a:defRPr>
            </a:lvl3pPr>
            <a:lvl4pPr marL="1828800" marR="0" lvl="3"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4pPr>
            <a:lvl5pPr marL="2286000" marR="0" lvl="4"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5pPr>
            <a:lvl6pPr marL="2743200" marR="0" lvl="5"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6pPr>
            <a:lvl7pPr marL="3200400" marR="0" lvl="6"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7pPr>
            <a:lvl8pPr marL="3657600" marR="0" lvl="7"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8pPr>
            <a:lvl9pPr marL="4114800" marR="0" lvl="8"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9pPr>
          </a:lstStyle>
          <a:p>
            <a:endParaRPr/>
          </a:p>
        </p:txBody>
      </p:sp>
      <p:sp>
        <p:nvSpPr>
          <p:cNvPr id="8" name="Google Shape;8;p56"/>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7.jp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people sitting at a table with laptops&#10;&#10;Description automatically generated with medium confidence">
            <a:extLst>
              <a:ext uri="{FF2B5EF4-FFF2-40B4-BE49-F238E27FC236}">
                <a16:creationId xmlns:a16="http://schemas.microsoft.com/office/drawing/2014/main" id="{1DADE7C0-4230-9463-2827-D310296A5407}"/>
              </a:ext>
            </a:extLst>
          </p:cNvPr>
          <p:cNvPicPr>
            <a:picLocks noChangeAspect="1"/>
          </p:cNvPicPr>
          <p:nvPr/>
        </p:nvPicPr>
        <p:blipFill rotWithShape="1">
          <a:blip r:embed="rId3"/>
          <a:srcRect t="12160" b="3506"/>
          <a:stretch/>
        </p:blipFill>
        <p:spPr>
          <a:xfrm>
            <a:off x="0" y="0"/>
            <a:ext cx="9144000" cy="5143500"/>
          </a:xfrm>
          <a:prstGeom prst="rect">
            <a:avLst/>
          </a:prstGeom>
        </p:spPr>
      </p:pic>
      <p:sp>
        <p:nvSpPr>
          <p:cNvPr id="9" name="Title 1">
            <a:extLst>
              <a:ext uri="{FF2B5EF4-FFF2-40B4-BE49-F238E27FC236}">
                <a16:creationId xmlns:a16="http://schemas.microsoft.com/office/drawing/2014/main" id="{D74876C4-01E1-3038-BF1C-63D511760575}"/>
              </a:ext>
            </a:extLst>
          </p:cNvPr>
          <p:cNvSpPr>
            <a:spLocks noGrp="1"/>
          </p:cNvSpPr>
          <p:nvPr>
            <p:ph type="ctrTitle"/>
          </p:nvPr>
        </p:nvSpPr>
        <p:spPr>
          <a:xfrm>
            <a:off x="1053884" y="1208383"/>
            <a:ext cx="4308529" cy="1159800"/>
          </a:xfrm>
        </p:spPr>
        <p:txBody>
          <a:bodyPr/>
          <a:lstStyle/>
          <a:p>
            <a:pPr algn="ctr"/>
            <a:r>
              <a:rPr lang="en-US" sz="3200" b="1" dirty="0">
                <a:solidFill>
                  <a:schemeClr val="bg1"/>
                </a:solidFill>
                <a:effectLst>
                  <a:outerShdw blurRad="38100" dist="38100" dir="2700000" algn="tl">
                    <a:srgbClr val="000000">
                      <a:alpha val="43137"/>
                    </a:srgbClr>
                  </a:outerShdw>
                </a:effectLst>
              </a:rPr>
              <a:t>Communication and</a:t>
            </a:r>
            <a:br>
              <a:rPr lang="en-US" sz="3200" b="1" dirty="0">
                <a:solidFill>
                  <a:schemeClr val="bg1"/>
                </a:solidFill>
                <a:effectLst>
                  <a:outerShdw blurRad="38100" dist="38100" dir="2700000" algn="tl">
                    <a:srgbClr val="000000">
                      <a:alpha val="43137"/>
                    </a:srgbClr>
                  </a:outerShdw>
                </a:effectLst>
              </a:rPr>
            </a:br>
            <a:r>
              <a:rPr lang="en-US" sz="3200" b="1" dirty="0">
                <a:solidFill>
                  <a:schemeClr val="bg1"/>
                </a:solidFill>
                <a:effectLst>
                  <a:outerShdw blurRad="38100" dist="38100" dir="2700000" algn="tl">
                    <a:srgbClr val="000000">
                      <a:alpha val="43137"/>
                    </a:srgbClr>
                  </a:outerShdw>
                </a:effectLst>
              </a:rPr>
              <a:t>In-group Working Skills</a:t>
            </a:r>
          </a:p>
        </p:txBody>
      </p:sp>
      <p:pic>
        <p:nvPicPr>
          <p:cNvPr id="10" name="Picture 9" descr="Logo&#10;&#10;Description automatically generated">
            <a:extLst>
              <a:ext uri="{FF2B5EF4-FFF2-40B4-BE49-F238E27FC236}">
                <a16:creationId xmlns:a16="http://schemas.microsoft.com/office/drawing/2014/main" id="{5C68DDE0-50DA-0271-4DD7-DB2396F1A25A}"/>
              </a:ext>
            </a:extLst>
          </p:cNvPr>
          <p:cNvPicPr>
            <a:picLocks noChangeAspect="1"/>
          </p:cNvPicPr>
          <p:nvPr/>
        </p:nvPicPr>
        <p:blipFill>
          <a:blip r:embed="rId4">
            <a:biLevel thresh="75000"/>
          </a:blip>
          <a:stretch>
            <a:fillRect/>
          </a:stretch>
        </p:blipFill>
        <p:spPr>
          <a:xfrm>
            <a:off x="7640664" y="20648"/>
            <a:ext cx="1379348" cy="1511995"/>
          </a:xfrm>
          <a:prstGeom prst="rect">
            <a:avLst/>
          </a:prstGeom>
        </p:spPr>
      </p:pic>
      <p:pic>
        <p:nvPicPr>
          <p:cNvPr id="11" name="Picture 10" descr="Logo&#10;&#10;Description automatically generated">
            <a:extLst>
              <a:ext uri="{FF2B5EF4-FFF2-40B4-BE49-F238E27FC236}">
                <a16:creationId xmlns:a16="http://schemas.microsoft.com/office/drawing/2014/main" id="{70B5156D-2550-BE57-C325-130092D8A174}"/>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457198" y="269223"/>
            <a:ext cx="2248991" cy="669937"/>
          </a:xfrm>
          <a:prstGeom prst="rect">
            <a:avLst/>
          </a:prstGeom>
        </p:spPr>
      </p:pic>
    </p:spTree>
    <p:extLst>
      <p:ext uri="{BB962C8B-B14F-4D97-AF65-F5344CB8AC3E}">
        <p14:creationId xmlns:p14="http://schemas.microsoft.com/office/powerpoint/2010/main" val="2631955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8"/>
          <p:cNvSpPr txBox="1">
            <a:spLocks noGrp="1"/>
          </p:cNvSpPr>
          <p:nvPr>
            <p:ph type="ctrTitle"/>
          </p:nvPr>
        </p:nvSpPr>
        <p:spPr>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a:solidFill>
                  <a:schemeClr val="tx1"/>
                </a:solidFill>
              </a:rPr>
              <a:t>Defining teams and groups</a:t>
            </a:r>
            <a:endParaRPr>
              <a:solidFill>
                <a:schemeClr val="tx1"/>
              </a:solidFill>
            </a:endParaRPr>
          </a:p>
        </p:txBody>
      </p:sp>
      <p:sp>
        <p:nvSpPr>
          <p:cNvPr id="156" name="Google Shape;156;p8"/>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solidFill>
                  <a:schemeClr val="tx1"/>
                </a:solidFill>
              </a:rPr>
              <a:t>10</a:t>
            </a:fld>
            <a:endParaRPr>
              <a:solidFill>
                <a:schemeClr val="tx1"/>
              </a:solidFill>
            </a:endParaRPr>
          </a:p>
        </p:txBody>
      </p:sp>
      <p:sp>
        <p:nvSpPr>
          <p:cNvPr id="155" name="Google Shape;155;p8"/>
          <p:cNvSpPr txBox="1"/>
          <p:nvPr/>
        </p:nvSpPr>
        <p:spPr>
          <a:xfrm>
            <a:off x="526358" y="2279925"/>
            <a:ext cx="802500" cy="5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tx1"/>
                </a:solidFill>
                <a:latin typeface="Quicksand"/>
                <a:ea typeface="Quicksand"/>
                <a:cs typeface="Quicksand"/>
                <a:sym typeface="Quicksand"/>
              </a:rPr>
              <a:t>1</a:t>
            </a:r>
            <a:endParaRPr sz="3000" b="0" i="0" u="none" strike="noStrike" cap="none">
              <a:solidFill>
                <a:schemeClr val="tx1"/>
              </a:solidFill>
              <a:latin typeface="Quicksand"/>
              <a:ea typeface="Quicksand"/>
              <a:cs typeface="Quicksand"/>
              <a:sym typeface="Quicksan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0"/>
          <p:cNvSpPr txBox="1">
            <a:spLocks noGrp="1"/>
          </p:cNvSpPr>
          <p:nvPr>
            <p:ph type="title"/>
          </p:nvPr>
        </p:nvSpPr>
        <p:spPr>
          <a:xfrm>
            <a:off x="1143000" y="613943"/>
            <a:ext cx="6858000" cy="345000"/>
          </a:xfrm>
          <a:prstGeom prst="rect">
            <a:avLst/>
          </a:prstGeom>
          <a:noFill/>
          <a:ln>
            <a:noFill/>
          </a:ln>
        </p:spPr>
        <p:txBody>
          <a:bodyPr spcFirstLastPara="1" wrap="square" lIns="91425" tIns="91425" rIns="91425" bIns="91425" anchor="b" anchorCtr="0">
            <a:noAutofit/>
          </a:bodyPr>
          <a:lstStyle/>
          <a:p>
            <a:r>
              <a:rPr lang="en" sz="2800" dirty="0">
                <a:solidFill>
                  <a:schemeClr val="tx1"/>
                </a:solidFill>
              </a:rPr>
              <a:t>1. Defining teams and groups</a:t>
            </a:r>
            <a:endParaRPr sz="2800" dirty="0">
              <a:solidFill>
                <a:schemeClr val="tx1"/>
              </a:solidFill>
            </a:endParaRPr>
          </a:p>
        </p:txBody>
      </p:sp>
      <p:sp>
        <p:nvSpPr>
          <p:cNvPr id="169" name="Google Shape;169;p10"/>
          <p:cNvSpPr txBox="1">
            <a:spLocks noGrp="1"/>
          </p:cNvSpPr>
          <p:nvPr>
            <p:ph type="body" idx="1"/>
          </p:nvPr>
        </p:nvSpPr>
        <p:spPr>
          <a:xfrm>
            <a:off x="1903100" y="1656421"/>
            <a:ext cx="6097900" cy="2158707"/>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SzPts val="2000"/>
              <a:buNone/>
            </a:pPr>
            <a:r>
              <a:rPr lang="en" sz="5400" b="1" dirty="0">
                <a:solidFill>
                  <a:schemeClr val="tx1"/>
                </a:solidFill>
              </a:rPr>
              <a:t>Groupppp……….….!</a:t>
            </a:r>
          </a:p>
          <a:p>
            <a:pPr marL="0" lvl="0" indent="0" algn="l" rtl="0">
              <a:lnSpc>
                <a:spcPct val="115000"/>
              </a:lnSpc>
              <a:spcBef>
                <a:spcPts val="600"/>
              </a:spcBef>
              <a:spcAft>
                <a:spcPts val="0"/>
              </a:spcAft>
              <a:buSzPts val="2000"/>
              <a:buNone/>
            </a:pPr>
            <a:r>
              <a:rPr lang="en" sz="5400" b="1" dirty="0">
                <a:solidFill>
                  <a:schemeClr val="tx1"/>
                </a:solidFill>
              </a:rPr>
              <a:t>What is a group?</a:t>
            </a:r>
            <a:endParaRPr sz="5400" b="1" dirty="0">
              <a:solidFill>
                <a:schemeClr val="tx1"/>
              </a:solidFill>
            </a:endParaRPr>
          </a:p>
          <a:p>
            <a:pPr marL="0" lvl="0" indent="0" algn="l" rtl="0">
              <a:lnSpc>
                <a:spcPct val="115000"/>
              </a:lnSpc>
              <a:spcBef>
                <a:spcPts val="600"/>
              </a:spcBef>
              <a:spcAft>
                <a:spcPts val="0"/>
              </a:spcAft>
              <a:buSzPts val="2000"/>
              <a:buNone/>
            </a:pPr>
            <a:endParaRPr sz="5400" b="1" dirty="0">
              <a:solidFill>
                <a:schemeClr val="tx1"/>
              </a:solidFill>
            </a:endParaRPr>
          </a:p>
          <a:p>
            <a:pPr marL="0" lvl="0" indent="0" algn="l" rtl="0">
              <a:lnSpc>
                <a:spcPct val="115000"/>
              </a:lnSpc>
              <a:spcBef>
                <a:spcPts val="600"/>
              </a:spcBef>
              <a:spcAft>
                <a:spcPts val="0"/>
              </a:spcAft>
              <a:buSzPts val="2000"/>
              <a:buNone/>
            </a:pPr>
            <a:endParaRPr sz="5400" dirty="0">
              <a:solidFill>
                <a:schemeClr val="tx1"/>
              </a:solidFill>
            </a:endParaRPr>
          </a:p>
          <a:p>
            <a:pPr marL="0" lvl="0" indent="0" algn="l" rtl="0">
              <a:lnSpc>
                <a:spcPct val="115000"/>
              </a:lnSpc>
              <a:spcBef>
                <a:spcPts val="600"/>
              </a:spcBef>
              <a:spcAft>
                <a:spcPts val="0"/>
              </a:spcAft>
              <a:buSzPts val="2000"/>
              <a:buNone/>
            </a:pPr>
            <a:endParaRPr sz="5400" dirty="0">
              <a:solidFill>
                <a:schemeClr val="tx1"/>
              </a:solidFill>
            </a:endParaRPr>
          </a:p>
        </p:txBody>
      </p:sp>
      <p:sp>
        <p:nvSpPr>
          <p:cNvPr id="170" name="Google Shape;170;p10"/>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solidFill>
                  <a:schemeClr val="tx1"/>
                </a:solidFill>
              </a:rPr>
              <a:t>11</a:t>
            </a:fld>
            <a:endParaRPr>
              <a:solidFill>
                <a:schemeClr val="tx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1"/>
          <p:cNvSpPr txBox="1">
            <a:spLocks noGrp="1"/>
          </p:cNvSpPr>
          <p:nvPr>
            <p:ph type="title"/>
          </p:nvPr>
        </p:nvSpPr>
        <p:spPr>
          <a:xfrm>
            <a:off x="1165475" y="642521"/>
            <a:ext cx="6858000" cy="345000"/>
          </a:xfrm>
          <a:prstGeom prst="rect">
            <a:avLst/>
          </a:prstGeom>
          <a:noFill/>
          <a:ln>
            <a:noFill/>
          </a:ln>
        </p:spPr>
        <p:txBody>
          <a:bodyPr spcFirstLastPara="1" wrap="square" lIns="91425" tIns="91425" rIns="91425" bIns="91425" anchor="b" anchorCtr="0">
            <a:noAutofit/>
          </a:bodyPr>
          <a:lstStyle/>
          <a:p>
            <a:r>
              <a:rPr lang="en" sz="2800" dirty="0">
                <a:solidFill>
                  <a:schemeClr val="tx1"/>
                </a:solidFill>
              </a:rPr>
              <a:t>1. Defining Teams and Groups</a:t>
            </a:r>
            <a:endParaRPr sz="2800" dirty="0">
              <a:solidFill>
                <a:schemeClr val="tx1"/>
              </a:solidFill>
            </a:endParaRPr>
          </a:p>
        </p:txBody>
      </p:sp>
      <p:sp>
        <p:nvSpPr>
          <p:cNvPr id="176" name="Google Shape;176;p11"/>
          <p:cNvSpPr txBox="1">
            <a:spLocks noGrp="1"/>
          </p:cNvSpPr>
          <p:nvPr>
            <p:ph type="body" idx="1"/>
          </p:nvPr>
        </p:nvSpPr>
        <p:spPr>
          <a:xfrm>
            <a:off x="1278613" y="1184081"/>
            <a:ext cx="4548750" cy="372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SzPts val="2000"/>
              <a:buNone/>
            </a:pPr>
            <a:r>
              <a:rPr lang="en" sz="1800" b="1" dirty="0">
                <a:solidFill>
                  <a:srgbClr val="FF0000"/>
                </a:solidFill>
              </a:rPr>
              <a:t>Formal groups </a:t>
            </a:r>
            <a:r>
              <a:rPr lang="en" sz="1800" dirty="0">
                <a:solidFill>
                  <a:schemeClr val="tx1"/>
                </a:solidFill>
              </a:rPr>
              <a:t>are used to:</a:t>
            </a:r>
            <a:endParaRPr sz="1800" dirty="0">
              <a:solidFill>
                <a:schemeClr val="tx1"/>
              </a:solidFill>
            </a:endParaRPr>
          </a:p>
          <a:p>
            <a:pPr marL="0" lvl="0" indent="0" algn="l" rtl="0">
              <a:lnSpc>
                <a:spcPct val="115000"/>
              </a:lnSpc>
              <a:spcBef>
                <a:spcPts val="1000"/>
              </a:spcBef>
              <a:spcAft>
                <a:spcPts val="0"/>
              </a:spcAft>
              <a:buSzPts val="2000"/>
              <a:buNone/>
            </a:pPr>
            <a:r>
              <a:rPr lang="en" sz="1800" dirty="0">
                <a:solidFill>
                  <a:schemeClr val="tx1"/>
                </a:solidFill>
              </a:rPr>
              <a:t>- Organize and distribute work</a:t>
            </a:r>
            <a:endParaRPr sz="1800" dirty="0">
              <a:solidFill>
                <a:schemeClr val="tx1"/>
              </a:solidFill>
            </a:endParaRPr>
          </a:p>
          <a:p>
            <a:pPr marL="0" lvl="0" indent="0" algn="l" rtl="0">
              <a:lnSpc>
                <a:spcPct val="115000"/>
              </a:lnSpc>
              <a:spcBef>
                <a:spcPts val="1000"/>
              </a:spcBef>
              <a:spcAft>
                <a:spcPts val="0"/>
              </a:spcAft>
              <a:buSzPts val="2000"/>
              <a:buNone/>
            </a:pPr>
            <a:r>
              <a:rPr lang="en" sz="1800" dirty="0">
                <a:solidFill>
                  <a:schemeClr val="tx1"/>
                </a:solidFill>
              </a:rPr>
              <a:t>- Pool information </a:t>
            </a:r>
            <a:endParaRPr sz="1800" dirty="0">
              <a:solidFill>
                <a:schemeClr val="tx1"/>
              </a:solidFill>
            </a:endParaRPr>
          </a:p>
          <a:p>
            <a:pPr marL="0" lvl="0" indent="0" algn="l" rtl="0">
              <a:lnSpc>
                <a:spcPct val="115000"/>
              </a:lnSpc>
              <a:spcBef>
                <a:spcPts val="1000"/>
              </a:spcBef>
              <a:spcAft>
                <a:spcPts val="0"/>
              </a:spcAft>
              <a:buSzPts val="2000"/>
              <a:buNone/>
            </a:pPr>
            <a:r>
              <a:rPr lang="en" sz="1800" dirty="0">
                <a:solidFill>
                  <a:schemeClr val="tx1"/>
                </a:solidFill>
              </a:rPr>
              <a:t>- Devise plans</a:t>
            </a:r>
            <a:endParaRPr sz="1800" dirty="0">
              <a:solidFill>
                <a:schemeClr val="tx1"/>
              </a:solidFill>
            </a:endParaRPr>
          </a:p>
          <a:p>
            <a:pPr marL="0" lvl="0" indent="0" algn="l" rtl="0">
              <a:lnSpc>
                <a:spcPct val="115000"/>
              </a:lnSpc>
              <a:spcBef>
                <a:spcPts val="1000"/>
              </a:spcBef>
              <a:spcAft>
                <a:spcPts val="0"/>
              </a:spcAft>
              <a:buSzPts val="2000"/>
              <a:buNone/>
            </a:pPr>
            <a:r>
              <a:rPr lang="en" sz="1800" dirty="0">
                <a:solidFill>
                  <a:schemeClr val="tx1"/>
                </a:solidFill>
              </a:rPr>
              <a:t>- Coordinate activities</a:t>
            </a:r>
            <a:endParaRPr sz="1800" dirty="0">
              <a:solidFill>
                <a:schemeClr val="tx1"/>
              </a:solidFill>
            </a:endParaRPr>
          </a:p>
          <a:p>
            <a:pPr marL="0" lvl="0" indent="0" algn="l" rtl="0">
              <a:lnSpc>
                <a:spcPct val="115000"/>
              </a:lnSpc>
              <a:spcBef>
                <a:spcPts val="1000"/>
              </a:spcBef>
              <a:spcAft>
                <a:spcPts val="0"/>
              </a:spcAft>
              <a:buSzPts val="2000"/>
              <a:buNone/>
            </a:pPr>
            <a:r>
              <a:rPr lang="en" sz="1800" dirty="0">
                <a:solidFill>
                  <a:schemeClr val="tx1"/>
                </a:solidFill>
              </a:rPr>
              <a:t>- Increase commitment</a:t>
            </a:r>
            <a:endParaRPr sz="1800" dirty="0">
              <a:solidFill>
                <a:schemeClr val="tx1"/>
              </a:solidFill>
            </a:endParaRPr>
          </a:p>
          <a:p>
            <a:pPr marL="0" lvl="0" indent="0" algn="l" rtl="0">
              <a:lnSpc>
                <a:spcPct val="115000"/>
              </a:lnSpc>
              <a:spcBef>
                <a:spcPts val="1000"/>
              </a:spcBef>
              <a:spcAft>
                <a:spcPts val="0"/>
              </a:spcAft>
              <a:buSzPts val="2000"/>
              <a:buNone/>
            </a:pPr>
            <a:r>
              <a:rPr lang="en" sz="1800" dirty="0">
                <a:solidFill>
                  <a:schemeClr val="tx1"/>
                </a:solidFill>
              </a:rPr>
              <a:t>- Negotiate</a:t>
            </a:r>
            <a:endParaRPr sz="1800" dirty="0">
              <a:solidFill>
                <a:schemeClr val="tx1"/>
              </a:solidFill>
            </a:endParaRPr>
          </a:p>
          <a:p>
            <a:pPr marL="0" lvl="0" indent="0" algn="l" rtl="0">
              <a:lnSpc>
                <a:spcPct val="115000"/>
              </a:lnSpc>
              <a:spcBef>
                <a:spcPts val="600"/>
              </a:spcBef>
              <a:spcAft>
                <a:spcPts val="0"/>
              </a:spcAft>
              <a:buSzPts val="2000"/>
              <a:buNone/>
            </a:pPr>
            <a:r>
              <a:rPr lang="en" sz="1800" dirty="0">
                <a:solidFill>
                  <a:schemeClr val="tx1"/>
                </a:solidFill>
              </a:rPr>
              <a:t>- Resolve conflicts and conduct inquests</a:t>
            </a:r>
            <a:endParaRPr sz="1800" dirty="0">
              <a:solidFill>
                <a:schemeClr val="tx1"/>
              </a:solidFill>
            </a:endParaRPr>
          </a:p>
          <a:p>
            <a:pPr marL="0" lvl="0" indent="0" algn="l" rtl="0">
              <a:lnSpc>
                <a:spcPct val="115000"/>
              </a:lnSpc>
              <a:spcBef>
                <a:spcPts val="600"/>
              </a:spcBef>
              <a:spcAft>
                <a:spcPts val="0"/>
              </a:spcAft>
              <a:buSzPts val="2000"/>
              <a:buNone/>
            </a:pPr>
            <a:endParaRPr sz="1800" dirty="0">
              <a:solidFill>
                <a:schemeClr val="tx1"/>
              </a:solidFill>
            </a:endParaRPr>
          </a:p>
          <a:p>
            <a:pPr marL="0" lvl="0" indent="0" algn="l" rtl="0">
              <a:lnSpc>
                <a:spcPct val="115000"/>
              </a:lnSpc>
              <a:spcBef>
                <a:spcPts val="600"/>
              </a:spcBef>
              <a:spcAft>
                <a:spcPts val="0"/>
              </a:spcAft>
              <a:buSzPts val="2000"/>
              <a:buNone/>
            </a:pPr>
            <a:endParaRPr sz="1800" dirty="0">
              <a:solidFill>
                <a:schemeClr val="tx1"/>
              </a:solidFill>
            </a:endParaRPr>
          </a:p>
        </p:txBody>
      </p:sp>
      <p:sp>
        <p:nvSpPr>
          <p:cNvPr id="177" name="Google Shape;177;p11"/>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solidFill>
                  <a:schemeClr val="tx1"/>
                </a:solidFill>
              </a:rPr>
              <a:t>12</a:t>
            </a:fld>
            <a:endParaRPr>
              <a:solidFill>
                <a:schemeClr val="tx1"/>
              </a:solidFill>
            </a:endParaRPr>
          </a:p>
        </p:txBody>
      </p:sp>
      <p:pic>
        <p:nvPicPr>
          <p:cNvPr id="178" name="Google Shape;178;p11"/>
          <p:cNvPicPr preferRelativeResize="0"/>
          <p:nvPr/>
        </p:nvPicPr>
        <p:blipFill rotWithShape="1">
          <a:blip r:embed="rId3">
            <a:alphaModFix/>
          </a:blip>
          <a:srcRect/>
          <a:stretch/>
        </p:blipFill>
        <p:spPr>
          <a:xfrm>
            <a:off x="5074482" y="1929877"/>
            <a:ext cx="3723025" cy="209374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4" name="Google Shape;184;p12"/>
          <p:cNvSpPr txBox="1">
            <a:spLocks noGrp="1"/>
          </p:cNvSpPr>
          <p:nvPr>
            <p:ph type="body" idx="1"/>
          </p:nvPr>
        </p:nvSpPr>
        <p:spPr>
          <a:xfrm>
            <a:off x="1165475" y="1174117"/>
            <a:ext cx="3950700" cy="3725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2000"/>
              <a:buNone/>
            </a:pPr>
            <a:r>
              <a:rPr lang="en" sz="1600" b="1" dirty="0">
                <a:solidFill>
                  <a:schemeClr val="bg2"/>
                </a:solidFill>
              </a:rPr>
              <a:t>Formal groups </a:t>
            </a:r>
            <a:r>
              <a:rPr lang="en" sz="1600" dirty="0">
                <a:solidFill>
                  <a:schemeClr val="bg2"/>
                </a:solidFill>
              </a:rPr>
              <a:t>are used to:</a:t>
            </a:r>
            <a:endParaRPr sz="1600" dirty="0">
              <a:solidFill>
                <a:schemeClr val="bg2"/>
              </a:solidFill>
            </a:endParaRPr>
          </a:p>
          <a:p>
            <a:pPr marL="0" lvl="0" indent="0" algn="l" rtl="0">
              <a:lnSpc>
                <a:spcPct val="100000"/>
              </a:lnSpc>
              <a:spcBef>
                <a:spcPts val="600"/>
              </a:spcBef>
              <a:spcAft>
                <a:spcPts val="0"/>
              </a:spcAft>
              <a:buSzPts val="2000"/>
              <a:buNone/>
            </a:pPr>
            <a:r>
              <a:rPr lang="en" sz="1600" dirty="0">
                <a:solidFill>
                  <a:schemeClr val="bg2"/>
                </a:solidFill>
              </a:rPr>
              <a:t>- organize and distribute work</a:t>
            </a:r>
            <a:endParaRPr sz="1600" dirty="0">
              <a:solidFill>
                <a:schemeClr val="bg2"/>
              </a:solidFill>
            </a:endParaRPr>
          </a:p>
          <a:p>
            <a:pPr marL="0" lvl="0" indent="0" algn="l" rtl="0">
              <a:lnSpc>
                <a:spcPct val="100000"/>
              </a:lnSpc>
              <a:spcBef>
                <a:spcPts val="600"/>
              </a:spcBef>
              <a:spcAft>
                <a:spcPts val="0"/>
              </a:spcAft>
              <a:buSzPts val="2000"/>
              <a:buNone/>
            </a:pPr>
            <a:r>
              <a:rPr lang="en" sz="1600" dirty="0">
                <a:solidFill>
                  <a:schemeClr val="bg2"/>
                </a:solidFill>
              </a:rPr>
              <a:t>- pool information </a:t>
            </a:r>
            <a:endParaRPr sz="1600" dirty="0">
              <a:solidFill>
                <a:schemeClr val="bg2"/>
              </a:solidFill>
            </a:endParaRPr>
          </a:p>
          <a:p>
            <a:pPr marL="0" lvl="0" indent="0" algn="l" rtl="0">
              <a:lnSpc>
                <a:spcPct val="100000"/>
              </a:lnSpc>
              <a:spcBef>
                <a:spcPts val="600"/>
              </a:spcBef>
              <a:spcAft>
                <a:spcPts val="0"/>
              </a:spcAft>
              <a:buSzPts val="2000"/>
              <a:buNone/>
            </a:pPr>
            <a:r>
              <a:rPr lang="en" sz="1600" dirty="0">
                <a:solidFill>
                  <a:schemeClr val="bg2"/>
                </a:solidFill>
              </a:rPr>
              <a:t>- devise plans</a:t>
            </a:r>
            <a:endParaRPr sz="1600" dirty="0">
              <a:solidFill>
                <a:schemeClr val="bg2"/>
              </a:solidFill>
            </a:endParaRPr>
          </a:p>
          <a:p>
            <a:pPr marL="0" lvl="0" indent="0" algn="l" rtl="0">
              <a:lnSpc>
                <a:spcPct val="100000"/>
              </a:lnSpc>
              <a:spcBef>
                <a:spcPts val="600"/>
              </a:spcBef>
              <a:spcAft>
                <a:spcPts val="0"/>
              </a:spcAft>
              <a:buSzPts val="2000"/>
              <a:buNone/>
            </a:pPr>
            <a:r>
              <a:rPr lang="en" sz="1600" dirty="0">
                <a:solidFill>
                  <a:schemeClr val="bg2"/>
                </a:solidFill>
              </a:rPr>
              <a:t>- coordinate activities</a:t>
            </a:r>
            <a:endParaRPr sz="1600" dirty="0">
              <a:solidFill>
                <a:schemeClr val="bg2"/>
              </a:solidFill>
            </a:endParaRPr>
          </a:p>
          <a:p>
            <a:pPr marL="0" lvl="0" indent="0" algn="l" rtl="0">
              <a:lnSpc>
                <a:spcPct val="100000"/>
              </a:lnSpc>
              <a:spcBef>
                <a:spcPts val="600"/>
              </a:spcBef>
              <a:spcAft>
                <a:spcPts val="0"/>
              </a:spcAft>
              <a:buSzPts val="2000"/>
              <a:buNone/>
            </a:pPr>
            <a:r>
              <a:rPr lang="en" sz="1600" dirty="0">
                <a:solidFill>
                  <a:schemeClr val="bg2"/>
                </a:solidFill>
              </a:rPr>
              <a:t>- increase commitment</a:t>
            </a:r>
            <a:endParaRPr sz="1600" dirty="0">
              <a:solidFill>
                <a:schemeClr val="bg2"/>
              </a:solidFill>
            </a:endParaRPr>
          </a:p>
          <a:p>
            <a:pPr marL="0" lvl="0" indent="0" algn="l" rtl="0">
              <a:lnSpc>
                <a:spcPct val="100000"/>
              </a:lnSpc>
              <a:spcBef>
                <a:spcPts val="600"/>
              </a:spcBef>
              <a:spcAft>
                <a:spcPts val="0"/>
              </a:spcAft>
              <a:buSzPts val="2000"/>
              <a:buNone/>
            </a:pPr>
            <a:r>
              <a:rPr lang="en" sz="1600" dirty="0">
                <a:solidFill>
                  <a:schemeClr val="bg2"/>
                </a:solidFill>
              </a:rPr>
              <a:t>- negotiate</a:t>
            </a:r>
            <a:endParaRPr sz="1600" dirty="0">
              <a:solidFill>
                <a:schemeClr val="bg2"/>
              </a:solidFill>
            </a:endParaRPr>
          </a:p>
          <a:p>
            <a:pPr marL="0" lvl="0" indent="0" algn="l" rtl="0">
              <a:lnSpc>
                <a:spcPct val="100000"/>
              </a:lnSpc>
              <a:spcBef>
                <a:spcPts val="600"/>
              </a:spcBef>
              <a:spcAft>
                <a:spcPts val="0"/>
              </a:spcAft>
              <a:buSzPts val="2000"/>
              <a:buNone/>
            </a:pPr>
            <a:r>
              <a:rPr lang="en" sz="1600" dirty="0">
                <a:solidFill>
                  <a:schemeClr val="bg2"/>
                </a:solidFill>
              </a:rPr>
              <a:t>- resolve conflicts and conduct inquests.</a:t>
            </a:r>
            <a:endParaRPr sz="1600" dirty="0">
              <a:solidFill>
                <a:schemeClr val="bg2"/>
              </a:solidFill>
            </a:endParaRPr>
          </a:p>
          <a:p>
            <a:pPr marL="0" lvl="0" indent="0" algn="l" rtl="0">
              <a:lnSpc>
                <a:spcPct val="100000"/>
              </a:lnSpc>
              <a:spcBef>
                <a:spcPts val="600"/>
              </a:spcBef>
              <a:spcAft>
                <a:spcPts val="0"/>
              </a:spcAft>
              <a:buSzPts val="2000"/>
              <a:buNone/>
            </a:pPr>
            <a:endParaRPr sz="1600" dirty="0">
              <a:solidFill>
                <a:schemeClr val="bg2"/>
              </a:solidFill>
            </a:endParaRPr>
          </a:p>
          <a:p>
            <a:pPr marL="0" lvl="0" indent="0" algn="l" rtl="0">
              <a:lnSpc>
                <a:spcPct val="100000"/>
              </a:lnSpc>
              <a:spcBef>
                <a:spcPts val="600"/>
              </a:spcBef>
              <a:spcAft>
                <a:spcPts val="0"/>
              </a:spcAft>
              <a:buSzPts val="2000"/>
              <a:buNone/>
            </a:pPr>
            <a:endParaRPr sz="1600" dirty="0">
              <a:solidFill>
                <a:schemeClr val="bg2"/>
              </a:solidFill>
            </a:endParaRPr>
          </a:p>
        </p:txBody>
      </p:sp>
      <p:sp>
        <p:nvSpPr>
          <p:cNvPr id="185" name="Google Shape;185;p12"/>
          <p:cNvSpPr txBox="1">
            <a:spLocks noGrp="1"/>
          </p:cNvSpPr>
          <p:nvPr>
            <p:ph type="body" idx="2"/>
          </p:nvPr>
        </p:nvSpPr>
        <p:spPr>
          <a:xfrm>
            <a:off x="5216257" y="1174117"/>
            <a:ext cx="3648774" cy="3725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2000"/>
              <a:buNone/>
            </a:pPr>
            <a:r>
              <a:rPr lang="en" sz="1800" b="1" dirty="0">
                <a:solidFill>
                  <a:srgbClr val="FF0000"/>
                </a:solidFill>
              </a:rPr>
              <a:t>Informal groups </a:t>
            </a:r>
            <a:r>
              <a:rPr lang="en" sz="1800" dirty="0">
                <a:solidFill>
                  <a:schemeClr val="tx1"/>
                </a:solidFill>
              </a:rPr>
              <a:t>are used to:</a:t>
            </a:r>
            <a:endParaRPr sz="1800" dirty="0">
              <a:solidFill>
                <a:schemeClr val="tx1"/>
              </a:solidFill>
            </a:endParaRPr>
          </a:p>
          <a:p>
            <a:pPr marL="285750" lvl="0" indent="-285750" algn="l" rtl="0">
              <a:lnSpc>
                <a:spcPct val="100000"/>
              </a:lnSpc>
              <a:spcBef>
                <a:spcPts val="600"/>
              </a:spcBef>
              <a:spcAft>
                <a:spcPts val="0"/>
              </a:spcAft>
              <a:buClrTx/>
              <a:buSzPct val="100000"/>
              <a:buFontTx/>
              <a:buChar char="-"/>
            </a:pPr>
            <a:r>
              <a:rPr lang="en" sz="1800" dirty="0">
                <a:solidFill>
                  <a:schemeClr val="tx1"/>
                </a:solidFill>
              </a:rPr>
              <a:t>Satisfy needs of affiliation</a:t>
            </a:r>
          </a:p>
          <a:p>
            <a:pPr marL="285750" lvl="0" indent="-285750" algn="l" rtl="0">
              <a:lnSpc>
                <a:spcPct val="100000"/>
              </a:lnSpc>
              <a:spcBef>
                <a:spcPts val="600"/>
              </a:spcBef>
              <a:spcAft>
                <a:spcPts val="0"/>
              </a:spcAft>
              <a:buClrTx/>
              <a:buSzPct val="100000"/>
              <a:buFontTx/>
              <a:buChar char="-"/>
            </a:pPr>
            <a:r>
              <a:rPr lang="en" sz="1800" dirty="0">
                <a:solidFill>
                  <a:schemeClr val="tx1"/>
                </a:solidFill>
              </a:rPr>
              <a:t>Act as a forum for exploring self-concept as a means of gaining support</a:t>
            </a:r>
          </a:p>
          <a:p>
            <a:pPr marL="285750" lvl="0" indent="-285750" algn="l" rtl="0">
              <a:lnSpc>
                <a:spcPct val="100000"/>
              </a:lnSpc>
              <a:spcBef>
                <a:spcPts val="600"/>
              </a:spcBef>
              <a:spcAft>
                <a:spcPts val="0"/>
              </a:spcAft>
              <a:buClrTx/>
              <a:buSzPct val="100000"/>
              <a:buFontTx/>
              <a:buChar char="-"/>
            </a:pPr>
            <a:r>
              <a:rPr lang="en" sz="1800" dirty="0">
                <a:solidFill>
                  <a:schemeClr val="tx1"/>
                </a:solidFill>
              </a:rPr>
              <a:t>Have an important effect on formal work tasks:</a:t>
            </a:r>
          </a:p>
          <a:p>
            <a:pPr marL="0" lvl="0" indent="0" algn="l" rtl="0">
              <a:lnSpc>
                <a:spcPct val="100000"/>
              </a:lnSpc>
              <a:spcBef>
                <a:spcPts val="600"/>
              </a:spcBef>
              <a:spcAft>
                <a:spcPts val="0"/>
              </a:spcAft>
              <a:buSzPts val="2000"/>
              <a:buNone/>
            </a:pPr>
            <a:endParaRPr sz="1800" dirty="0">
              <a:solidFill>
                <a:schemeClr val="tx1"/>
              </a:solidFill>
            </a:endParaRPr>
          </a:p>
          <a:p>
            <a:pPr marL="0" lvl="0" indent="0" algn="l" rtl="0">
              <a:lnSpc>
                <a:spcPct val="100000"/>
              </a:lnSpc>
              <a:spcBef>
                <a:spcPts val="600"/>
              </a:spcBef>
              <a:spcAft>
                <a:spcPts val="0"/>
              </a:spcAft>
              <a:buSzPts val="2000"/>
              <a:buNone/>
            </a:pPr>
            <a:r>
              <a:rPr lang="en" sz="1400" i="1" dirty="0">
                <a:solidFill>
                  <a:schemeClr val="tx1"/>
                </a:solidFill>
              </a:rPr>
              <a:t>For example by exerting subtle pressures on group members to conform to a particular work rate, or as ‘places’ where news, gossip, etc., is exchanged.</a:t>
            </a:r>
            <a:endParaRPr sz="1600" dirty="0">
              <a:solidFill>
                <a:schemeClr val="tx1"/>
              </a:solidFill>
            </a:endParaRPr>
          </a:p>
        </p:txBody>
      </p:sp>
      <p:sp>
        <p:nvSpPr>
          <p:cNvPr id="186" name="Google Shape;186;p12"/>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13</a:t>
            </a:fld>
            <a:endParaRPr/>
          </a:p>
        </p:txBody>
      </p:sp>
      <p:sp>
        <p:nvSpPr>
          <p:cNvPr id="8" name="Google Shape;168;p10">
            <a:extLst>
              <a:ext uri="{FF2B5EF4-FFF2-40B4-BE49-F238E27FC236}">
                <a16:creationId xmlns:a16="http://schemas.microsoft.com/office/drawing/2014/main" id="{5EB9E527-F949-437F-BD66-9F53A3461A91}"/>
              </a:ext>
            </a:extLst>
          </p:cNvPr>
          <p:cNvSpPr txBox="1">
            <a:spLocks noGrp="1"/>
          </p:cNvSpPr>
          <p:nvPr>
            <p:ph type="title"/>
          </p:nvPr>
        </p:nvSpPr>
        <p:spPr>
          <a:xfrm>
            <a:off x="1143000" y="613943"/>
            <a:ext cx="6858000" cy="345000"/>
          </a:xfrm>
          <a:prstGeom prst="rect">
            <a:avLst/>
          </a:prstGeom>
          <a:noFill/>
          <a:ln>
            <a:noFill/>
          </a:ln>
        </p:spPr>
        <p:txBody>
          <a:bodyPr spcFirstLastPara="1" wrap="square" lIns="91425" tIns="91425" rIns="91425" bIns="91425" anchor="b" anchorCtr="0">
            <a:noAutofit/>
          </a:bodyPr>
          <a:lstStyle/>
          <a:p>
            <a:r>
              <a:rPr lang="en" sz="2800" dirty="0">
                <a:solidFill>
                  <a:schemeClr val="tx1"/>
                </a:solidFill>
              </a:rPr>
              <a:t>1. Defining teams and groups</a:t>
            </a:r>
            <a:endParaRPr sz="2800" dirty="0">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3" name="Google Shape;193;p13"/>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solidFill>
                  <a:schemeClr val="tx1"/>
                </a:solidFill>
              </a:rPr>
              <a:t>14</a:t>
            </a:fld>
            <a:endParaRPr>
              <a:solidFill>
                <a:schemeClr val="tx1"/>
              </a:solidFill>
            </a:endParaRPr>
          </a:p>
        </p:txBody>
      </p:sp>
      <p:sp>
        <p:nvSpPr>
          <p:cNvPr id="7" name="Google Shape;168;p10">
            <a:extLst>
              <a:ext uri="{FF2B5EF4-FFF2-40B4-BE49-F238E27FC236}">
                <a16:creationId xmlns:a16="http://schemas.microsoft.com/office/drawing/2014/main" id="{9BF8AF1F-3740-4ECE-AEE3-6E9C61E8CD95}"/>
              </a:ext>
            </a:extLst>
          </p:cNvPr>
          <p:cNvSpPr txBox="1">
            <a:spLocks noGrp="1"/>
          </p:cNvSpPr>
          <p:nvPr>
            <p:ph type="title"/>
          </p:nvPr>
        </p:nvSpPr>
        <p:spPr>
          <a:xfrm>
            <a:off x="1143000" y="613943"/>
            <a:ext cx="6858000" cy="345000"/>
          </a:xfrm>
          <a:prstGeom prst="rect">
            <a:avLst/>
          </a:prstGeom>
          <a:noFill/>
          <a:ln>
            <a:noFill/>
          </a:ln>
        </p:spPr>
        <p:txBody>
          <a:bodyPr spcFirstLastPara="1" wrap="square" lIns="91425" tIns="91425" rIns="91425" bIns="91425" anchor="b" anchorCtr="0">
            <a:noAutofit/>
          </a:bodyPr>
          <a:lstStyle/>
          <a:p>
            <a:r>
              <a:rPr lang="en" sz="2800" dirty="0">
                <a:solidFill>
                  <a:schemeClr val="tx1"/>
                </a:solidFill>
              </a:rPr>
              <a:t>1. Defining teams and groups</a:t>
            </a:r>
            <a:endParaRPr sz="2800" dirty="0">
              <a:solidFill>
                <a:schemeClr val="tx1"/>
              </a:solidFill>
            </a:endParaRPr>
          </a:p>
        </p:txBody>
      </p:sp>
      <p:sp>
        <p:nvSpPr>
          <p:cNvPr id="8" name="Google Shape;169;p10">
            <a:extLst>
              <a:ext uri="{FF2B5EF4-FFF2-40B4-BE49-F238E27FC236}">
                <a16:creationId xmlns:a16="http://schemas.microsoft.com/office/drawing/2014/main" id="{921CF879-46D3-B0E1-E219-0F787CC10402}"/>
              </a:ext>
            </a:extLst>
          </p:cNvPr>
          <p:cNvSpPr txBox="1">
            <a:spLocks noGrp="1"/>
          </p:cNvSpPr>
          <p:nvPr>
            <p:ph type="body" idx="1"/>
          </p:nvPr>
        </p:nvSpPr>
        <p:spPr>
          <a:xfrm>
            <a:off x="2038710" y="1633173"/>
            <a:ext cx="5694943" cy="2158707"/>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SzPts val="2000"/>
              <a:buNone/>
            </a:pPr>
            <a:r>
              <a:rPr lang="en" sz="5400" b="1" dirty="0">
                <a:solidFill>
                  <a:schemeClr val="tx1"/>
                </a:solidFill>
              </a:rPr>
              <a:t>Teammmm…..….!</a:t>
            </a:r>
          </a:p>
          <a:p>
            <a:pPr marL="0" lvl="0" indent="0" algn="l" rtl="0">
              <a:lnSpc>
                <a:spcPct val="115000"/>
              </a:lnSpc>
              <a:spcBef>
                <a:spcPts val="600"/>
              </a:spcBef>
              <a:spcAft>
                <a:spcPts val="0"/>
              </a:spcAft>
              <a:buSzPts val="2000"/>
              <a:buNone/>
            </a:pPr>
            <a:r>
              <a:rPr lang="en" sz="5400" b="1" dirty="0">
                <a:solidFill>
                  <a:schemeClr val="tx1"/>
                </a:solidFill>
              </a:rPr>
              <a:t>What is a team?</a:t>
            </a:r>
            <a:endParaRPr sz="5400" b="1" dirty="0">
              <a:solidFill>
                <a:schemeClr val="tx1"/>
              </a:solidFill>
            </a:endParaRPr>
          </a:p>
          <a:p>
            <a:pPr marL="0" lvl="0" indent="0" algn="l" rtl="0">
              <a:lnSpc>
                <a:spcPct val="115000"/>
              </a:lnSpc>
              <a:spcBef>
                <a:spcPts val="600"/>
              </a:spcBef>
              <a:spcAft>
                <a:spcPts val="0"/>
              </a:spcAft>
              <a:buSzPts val="2000"/>
              <a:buNone/>
            </a:pPr>
            <a:endParaRPr sz="5400" b="1" dirty="0">
              <a:solidFill>
                <a:schemeClr val="tx1"/>
              </a:solidFill>
            </a:endParaRPr>
          </a:p>
          <a:p>
            <a:pPr marL="0" lvl="0" indent="0" algn="l" rtl="0">
              <a:lnSpc>
                <a:spcPct val="115000"/>
              </a:lnSpc>
              <a:spcBef>
                <a:spcPts val="600"/>
              </a:spcBef>
              <a:spcAft>
                <a:spcPts val="0"/>
              </a:spcAft>
              <a:buSzPts val="2000"/>
              <a:buNone/>
            </a:pPr>
            <a:endParaRPr sz="5400" dirty="0">
              <a:solidFill>
                <a:schemeClr val="tx1"/>
              </a:solidFill>
            </a:endParaRPr>
          </a:p>
          <a:p>
            <a:pPr marL="0" lvl="0" indent="0" algn="l" rtl="0">
              <a:lnSpc>
                <a:spcPct val="115000"/>
              </a:lnSpc>
              <a:spcBef>
                <a:spcPts val="600"/>
              </a:spcBef>
              <a:spcAft>
                <a:spcPts val="0"/>
              </a:spcAft>
              <a:buSzPts val="2000"/>
              <a:buNone/>
            </a:pPr>
            <a:endParaRPr sz="5400" dirty="0">
              <a:solidFill>
                <a:schemeClr val="tx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4"/>
          <p:cNvSpPr txBox="1">
            <a:spLocks noGrp="1"/>
          </p:cNvSpPr>
          <p:nvPr>
            <p:ph type="title"/>
          </p:nvPr>
        </p:nvSpPr>
        <p:spPr>
          <a:xfrm>
            <a:off x="1165475" y="833374"/>
            <a:ext cx="6858000" cy="61200"/>
          </a:xfrm>
          <a:prstGeom prst="rect">
            <a:avLst/>
          </a:prstGeom>
          <a:noFill/>
          <a:ln>
            <a:noFill/>
          </a:ln>
        </p:spPr>
        <p:txBody>
          <a:bodyPr spcFirstLastPara="1" wrap="square" lIns="91425" tIns="91425" rIns="91425" bIns="91425" anchor="b" anchorCtr="0">
            <a:noAutofit/>
          </a:bodyPr>
          <a:lstStyle/>
          <a:p>
            <a:r>
              <a:rPr lang="en" sz="2800" dirty="0">
                <a:solidFill>
                  <a:schemeClr val="tx1"/>
                </a:solidFill>
              </a:rPr>
              <a:t>What is a team?</a:t>
            </a:r>
            <a:endParaRPr sz="2800" dirty="0">
              <a:solidFill>
                <a:schemeClr val="tx1"/>
              </a:solidFill>
            </a:endParaRPr>
          </a:p>
        </p:txBody>
      </p:sp>
      <p:sp>
        <p:nvSpPr>
          <p:cNvPr id="199" name="Google Shape;199;p14"/>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solidFill>
                  <a:schemeClr val="tx1"/>
                </a:solidFill>
              </a:rPr>
              <a:t>15</a:t>
            </a:fld>
            <a:endParaRPr>
              <a:solidFill>
                <a:schemeClr val="tx1"/>
              </a:solidFill>
            </a:endParaRPr>
          </a:p>
        </p:txBody>
      </p:sp>
      <p:grpSp>
        <p:nvGrpSpPr>
          <p:cNvPr id="3" name="Group 2">
            <a:extLst>
              <a:ext uri="{FF2B5EF4-FFF2-40B4-BE49-F238E27FC236}">
                <a16:creationId xmlns:a16="http://schemas.microsoft.com/office/drawing/2014/main" id="{EEE3F907-726F-41FB-862B-DA79034C6D9C}"/>
              </a:ext>
            </a:extLst>
          </p:cNvPr>
          <p:cNvGrpSpPr/>
          <p:nvPr/>
        </p:nvGrpSpPr>
        <p:grpSpPr>
          <a:xfrm>
            <a:off x="2373102" y="1302390"/>
            <a:ext cx="5192712" cy="3449741"/>
            <a:chOff x="2373102" y="1302390"/>
            <a:chExt cx="5192712" cy="3449741"/>
          </a:xfrm>
        </p:grpSpPr>
        <p:pic>
          <p:nvPicPr>
            <p:cNvPr id="1026" name="Picture 2" descr="Royalty Free Image | TEAM acronym for Together Everyone Achieves More by  bbbar">
              <a:extLst>
                <a:ext uri="{FF2B5EF4-FFF2-40B4-BE49-F238E27FC236}">
                  <a16:creationId xmlns:a16="http://schemas.microsoft.com/office/drawing/2014/main" id="{EE461027-743C-4CA8-9E90-BBB83C485C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102" y="1302390"/>
              <a:ext cx="5192712" cy="344974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2CA89DAD-2DA6-4F99-A3E4-628F55782C04}"/>
                </a:ext>
              </a:extLst>
            </p:cNvPr>
            <p:cNvSpPr/>
            <p:nvPr/>
          </p:nvSpPr>
          <p:spPr>
            <a:xfrm>
              <a:off x="2527194" y="1384726"/>
              <a:ext cx="1009226" cy="328506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Google Shape;205;p15"/>
          <p:cNvPicPr preferRelativeResize="0"/>
          <p:nvPr/>
        </p:nvPicPr>
        <p:blipFill rotWithShape="1">
          <a:blip r:embed="rId3">
            <a:alphaModFix/>
          </a:blip>
          <a:srcRect l="7359" r="7358"/>
          <a:stretch/>
        </p:blipFill>
        <p:spPr>
          <a:xfrm>
            <a:off x="179802" y="1170916"/>
            <a:ext cx="2922848" cy="2995586"/>
          </a:xfrm>
          <a:prstGeom prst="ellipse">
            <a:avLst/>
          </a:prstGeom>
          <a:noFill/>
          <a:ln w="28575" cap="flat" cmpd="sng">
            <a:solidFill>
              <a:schemeClr val="dk1"/>
            </a:solidFill>
            <a:prstDash val="solid"/>
            <a:round/>
            <a:headEnd type="none" w="sm" len="sm"/>
            <a:tailEnd type="none" w="sm" len="sm"/>
          </a:ln>
        </p:spPr>
      </p:pic>
      <p:sp>
        <p:nvSpPr>
          <p:cNvPr id="206" name="Google Shape;206;p15"/>
          <p:cNvSpPr txBox="1">
            <a:spLocks noGrp="1"/>
          </p:cNvSpPr>
          <p:nvPr>
            <p:ph type="title"/>
          </p:nvPr>
        </p:nvSpPr>
        <p:spPr>
          <a:xfrm>
            <a:off x="1143000" y="649662"/>
            <a:ext cx="6858000" cy="345000"/>
          </a:xfrm>
          <a:prstGeom prst="rect">
            <a:avLst/>
          </a:prstGeom>
          <a:noFill/>
          <a:ln>
            <a:noFill/>
          </a:ln>
        </p:spPr>
        <p:txBody>
          <a:bodyPr spcFirstLastPara="1" wrap="square" lIns="91425" tIns="91425" rIns="91425" bIns="91425" anchor="b" anchorCtr="0">
            <a:noAutofit/>
          </a:bodyPr>
          <a:lstStyle/>
          <a:p>
            <a:r>
              <a:rPr lang="en" sz="2800" dirty="0">
                <a:solidFill>
                  <a:schemeClr val="tx1"/>
                </a:solidFill>
              </a:rPr>
              <a:t>ACTIVITY 1 </a:t>
            </a:r>
            <a:endParaRPr sz="2800" dirty="0">
              <a:solidFill>
                <a:schemeClr val="tx1"/>
              </a:solidFill>
            </a:endParaRPr>
          </a:p>
        </p:txBody>
      </p:sp>
      <p:sp>
        <p:nvSpPr>
          <p:cNvPr id="207" name="Google Shape;207;p15"/>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solidFill>
                  <a:schemeClr val="tx1"/>
                </a:solidFill>
              </a:rPr>
              <a:t>16</a:t>
            </a:fld>
            <a:endParaRPr>
              <a:solidFill>
                <a:schemeClr val="tx1"/>
              </a:solidFill>
            </a:endParaRPr>
          </a:p>
        </p:txBody>
      </p:sp>
      <p:pic>
        <p:nvPicPr>
          <p:cNvPr id="208" name="Google Shape;208;p15"/>
          <p:cNvPicPr preferRelativeResize="0"/>
          <p:nvPr/>
        </p:nvPicPr>
        <p:blipFill rotWithShape="1">
          <a:blip r:embed="rId4">
            <a:alphaModFix/>
          </a:blip>
          <a:srcRect/>
          <a:stretch/>
        </p:blipFill>
        <p:spPr>
          <a:xfrm>
            <a:off x="3836570" y="1572180"/>
            <a:ext cx="3749100" cy="219305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16"/>
          <p:cNvSpPr txBox="1">
            <a:spLocks noGrp="1"/>
          </p:cNvSpPr>
          <p:nvPr>
            <p:ph type="body" idx="1"/>
          </p:nvPr>
        </p:nvSpPr>
        <p:spPr>
          <a:xfrm>
            <a:off x="1540702" y="2161800"/>
            <a:ext cx="6982455" cy="819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600"/>
              </a:spcBef>
              <a:spcAft>
                <a:spcPts val="0"/>
              </a:spcAft>
              <a:buSzPts val="2800"/>
              <a:buNone/>
            </a:pPr>
            <a:r>
              <a:rPr lang="en" sz="3200" dirty="0">
                <a:solidFill>
                  <a:schemeClr val="tx1"/>
                </a:solidFill>
              </a:rPr>
              <a:t>A team: as a particularly cohesive and purposeful type of work group </a:t>
            </a:r>
            <a:endParaRPr sz="3200" dirty="0">
              <a:solidFill>
                <a:schemeClr val="tx1"/>
              </a:solidFill>
            </a:endParaRPr>
          </a:p>
        </p:txBody>
      </p:sp>
      <p:sp>
        <p:nvSpPr>
          <p:cNvPr id="214" name="Google Shape;214;p16"/>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solidFill>
                  <a:schemeClr val="tx1"/>
                </a:solidFill>
              </a:rPr>
              <a:t>17</a:t>
            </a:fld>
            <a:endParaRPr>
              <a:solidFill>
                <a:schemeClr val="tx1"/>
              </a:solidFill>
            </a:endParaRPr>
          </a:p>
        </p:txBody>
      </p:sp>
      <p:grpSp>
        <p:nvGrpSpPr>
          <p:cNvPr id="215" name="Google Shape;215;p16"/>
          <p:cNvGrpSpPr/>
          <p:nvPr/>
        </p:nvGrpSpPr>
        <p:grpSpPr>
          <a:xfrm>
            <a:off x="6887409" y="3434168"/>
            <a:ext cx="1353078" cy="1317963"/>
            <a:chOff x="5916675" y="927975"/>
            <a:chExt cx="516350" cy="502950"/>
          </a:xfrm>
        </p:grpSpPr>
        <p:sp>
          <p:nvSpPr>
            <p:cNvPr id="216" name="Google Shape;216;p16"/>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tx1"/>
                </a:solidFill>
                <a:latin typeface="Arial"/>
                <a:ea typeface="Arial"/>
                <a:cs typeface="Arial"/>
                <a:sym typeface="Arial"/>
              </a:endParaRPr>
            </a:p>
          </p:txBody>
        </p:sp>
        <p:sp>
          <p:nvSpPr>
            <p:cNvPr id="217" name="Google Shape;217;p16"/>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tx1"/>
                </a:solidFill>
                <a:latin typeface="Arial"/>
                <a:ea typeface="Arial"/>
                <a:cs typeface="Arial"/>
                <a:sym typeface="Arial"/>
              </a:endParaRPr>
            </a:p>
          </p:txBody>
        </p:sp>
      </p:grpSp>
      <p:sp>
        <p:nvSpPr>
          <p:cNvPr id="218" name="Google Shape;218;p16"/>
          <p:cNvSpPr/>
          <p:nvPr/>
        </p:nvSpPr>
        <p:spPr>
          <a:xfrm>
            <a:off x="7079570" y="4084566"/>
            <a:ext cx="1254155" cy="708443"/>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tx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7"/>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solidFill>
                  <a:schemeClr val="tx1"/>
                </a:solidFill>
                <a:latin typeface="Quicksand" panose="020B0604020202020204" charset="0"/>
              </a:rPr>
              <a:t>18</a:t>
            </a:fld>
            <a:endParaRPr>
              <a:solidFill>
                <a:schemeClr val="tx1"/>
              </a:solidFill>
              <a:latin typeface="Quicksand" panose="020B0604020202020204" charset="0"/>
            </a:endParaRPr>
          </a:p>
        </p:txBody>
      </p:sp>
      <p:sp>
        <p:nvSpPr>
          <p:cNvPr id="22" name="TextBox 21">
            <a:extLst>
              <a:ext uri="{FF2B5EF4-FFF2-40B4-BE49-F238E27FC236}">
                <a16:creationId xmlns:a16="http://schemas.microsoft.com/office/drawing/2014/main" id="{D857DAF6-87E3-4C96-801E-E0D05765651F}"/>
              </a:ext>
            </a:extLst>
          </p:cNvPr>
          <p:cNvSpPr txBox="1"/>
          <p:nvPr/>
        </p:nvSpPr>
        <p:spPr>
          <a:xfrm>
            <a:off x="701041" y="1461483"/>
            <a:ext cx="4947919" cy="2831544"/>
          </a:xfrm>
          <a:prstGeom prst="rect">
            <a:avLst/>
          </a:prstGeom>
          <a:noFill/>
        </p:spPr>
        <p:txBody>
          <a:bodyPr wrap="square">
            <a:spAutoFit/>
          </a:bodyPr>
          <a:lstStyle/>
          <a:p>
            <a:pPr marL="377190" indent="-285750">
              <a:spcBef>
                <a:spcPts val="600"/>
              </a:spcBef>
              <a:buClrTx/>
              <a:buFont typeface="Arial" panose="020B0604020202020204" pitchFamily="34" charset="0"/>
              <a:buChar char="•"/>
            </a:pPr>
            <a:r>
              <a:rPr lang="en-US" sz="2000" b="1" i="0" u="none" strike="noStrike" baseline="0" dirty="0">
                <a:solidFill>
                  <a:schemeClr val="tx1"/>
                </a:solidFill>
                <a:latin typeface="Quicksand" panose="020B0604020202020204" charset="0"/>
                <a:cs typeface="Times New Roman" panose="02020603050405020304" pitchFamily="18" charset="0"/>
              </a:rPr>
              <a:t>A Definable Membership: </a:t>
            </a:r>
            <a:r>
              <a:rPr lang="en-US" sz="1800" b="0" i="0" u="none" strike="noStrike" baseline="0" dirty="0">
                <a:solidFill>
                  <a:schemeClr val="tx1"/>
                </a:solidFill>
                <a:latin typeface="Quicksand" panose="020B0604020202020204" charset="0"/>
                <a:cs typeface="Times New Roman" panose="02020603050405020304" pitchFamily="18" charset="0"/>
              </a:rPr>
              <a:t>a collection of three or more people identifiable by name or type;</a:t>
            </a:r>
            <a:endParaRPr lang="en-US" sz="2000" b="0" i="0" u="none" strike="noStrike" baseline="0" dirty="0">
              <a:solidFill>
                <a:schemeClr val="tx1"/>
              </a:solidFill>
              <a:latin typeface="Quicksand" panose="020B0604020202020204" charset="0"/>
              <a:cs typeface="Times New Roman" panose="02020603050405020304" pitchFamily="18" charset="0"/>
            </a:endParaRPr>
          </a:p>
          <a:p>
            <a:pPr marL="377190" indent="-285750">
              <a:spcBef>
                <a:spcPts val="600"/>
              </a:spcBef>
              <a:buClrTx/>
              <a:buFont typeface="Arial" panose="020B0604020202020204" pitchFamily="34" charset="0"/>
              <a:buChar char="•"/>
            </a:pPr>
            <a:r>
              <a:rPr lang="en-US" sz="2000" b="1" i="0" u="none" strike="noStrike" baseline="0" dirty="0">
                <a:solidFill>
                  <a:schemeClr val="tx1"/>
                </a:solidFill>
                <a:latin typeface="Quicksand" panose="020B0604020202020204" charset="0"/>
                <a:cs typeface="Times New Roman" panose="02020603050405020304" pitchFamily="18" charset="0"/>
              </a:rPr>
              <a:t>A Group Consciousness or Identity: </a:t>
            </a:r>
            <a:r>
              <a:rPr lang="en-US" sz="1800" b="0" i="0" u="none" strike="noStrike" baseline="0" dirty="0">
                <a:solidFill>
                  <a:schemeClr val="tx1"/>
                </a:solidFill>
                <a:latin typeface="Quicksand" panose="020B0604020202020204" charset="0"/>
                <a:cs typeface="Times New Roman" panose="02020603050405020304" pitchFamily="18" charset="0"/>
              </a:rPr>
              <a:t>the members think of themselves as a group; </a:t>
            </a:r>
            <a:endParaRPr lang="en-US" sz="2000" b="0" i="0" u="none" strike="noStrike" baseline="0" dirty="0">
              <a:solidFill>
                <a:schemeClr val="tx1"/>
              </a:solidFill>
              <a:latin typeface="Quicksand" panose="020B0604020202020204" charset="0"/>
              <a:cs typeface="Times New Roman" panose="02020603050405020304" pitchFamily="18" charset="0"/>
            </a:endParaRPr>
          </a:p>
          <a:p>
            <a:pPr marL="377190" indent="-285750">
              <a:spcBef>
                <a:spcPts val="600"/>
              </a:spcBef>
              <a:buClrTx/>
              <a:buFont typeface="Arial" panose="020B0604020202020204" pitchFamily="34" charset="0"/>
              <a:buChar char="•"/>
            </a:pPr>
            <a:r>
              <a:rPr lang="en-US" sz="2000" b="1" i="0" u="none" strike="noStrike" baseline="0" dirty="0">
                <a:solidFill>
                  <a:schemeClr val="tx1"/>
                </a:solidFill>
                <a:latin typeface="Quicksand" panose="020B0604020202020204" charset="0"/>
                <a:cs typeface="Times New Roman" panose="02020603050405020304" pitchFamily="18" charset="0"/>
              </a:rPr>
              <a:t>A Sense Of Shared Purpose: </a:t>
            </a:r>
            <a:r>
              <a:rPr lang="en-US" sz="1800" b="0" i="0" u="none" strike="noStrike" baseline="0" dirty="0">
                <a:solidFill>
                  <a:schemeClr val="tx1"/>
                </a:solidFill>
                <a:latin typeface="Quicksand" panose="020B0604020202020204" charset="0"/>
                <a:cs typeface="Times New Roman" panose="02020603050405020304" pitchFamily="18" charset="0"/>
              </a:rPr>
              <a:t>the members share some common task or goals or interests; </a:t>
            </a:r>
            <a:endParaRPr lang="en-US" sz="2000" b="0" i="0" u="none" strike="noStrike" baseline="0" dirty="0">
              <a:solidFill>
                <a:schemeClr val="tx1"/>
              </a:solidFill>
              <a:latin typeface="Quicksand" panose="020B0604020202020204" charset="0"/>
              <a:cs typeface="Times New Roman" panose="02020603050405020304" pitchFamily="18" charset="0"/>
            </a:endParaRPr>
          </a:p>
        </p:txBody>
      </p:sp>
      <p:grpSp>
        <p:nvGrpSpPr>
          <p:cNvPr id="2" name="Group 1">
            <a:extLst>
              <a:ext uri="{FF2B5EF4-FFF2-40B4-BE49-F238E27FC236}">
                <a16:creationId xmlns:a16="http://schemas.microsoft.com/office/drawing/2014/main" id="{0E58A484-6E9B-CC40-E84B-168EF1C16D23}"/>
              </a:ext>
            </a:extLst>
          </p:cNvPr>
          <p:cNvGrpSpPr/>
          <p:nvPr/>
        </p:nvGrpSpPr>
        <p:grpSpPr>
          <a:xfrm>
            <a:off x="897103" y="576168"/>
            <a:ext cx="4955058" cy="523220"/>
            <a:chOff x="897103" y="576168"/>
            <a:chExt cx="4955058" cy="523220"/>
          </a:xfrm>
        </p:grpSpPr>
        <p:grpSp>
          <p:nvGrpSpPr>
            <p:cNvPr id="225" name="Google Shape;225;p17"/>
            <p:cNvGrpSpPr/>
            <p:nvPr/>
          </p:nvGrpSpPr>
          <p:grpSpPr>
            <a:xfrm>
              <a:off x="897103" y="650902"/>
              <a:ext cx="411402" cy="373752"/>
              <a:chOff x="8095060" y="5664590"/>
              <a:chExt cx="497404" cy="594388"/>
            </a:xfrm>
          </p:grpSpPr>
          <p:grpSp>
            <p:nvGrpSpPr>
              <p:cNvPr id="226" name="Google Shape;226;p17"/>
              <p:cNvGrpSpPr/>
              <p:nvPr/>
            </p:nvGrpSpPr>
            <p:grpSpPr>
              <a:xfrm>
                <a:off x="8095060" y="5969027"/>
                <a:ext cx="497404" cy="289951"/>
                <a:chOff x="8095060" y="5969027"/>
                <a:chExt cx="497404" cy="289951"/>
              </a:xfrm>
            </p:grpSpPr>
            <p:sp>
              <p:nvSpPr>
                <p:cNvPr id="227" name="Google Shape;227;p17"/>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tx1"/>
                    </a:solidFill>
                    <a:latin typeface="Quicksand" panose="020B0604020202020204" charset="0"/>
                    <a:ea typeface="Calibri"/>
                    <a:cs typeface="Calibri"/>
                    <a:sym typeface="Calibri"/>
                  </a:endParaRPr>
                </a:p>
              </p:txBody>
            </p:sp>
            <p:sp>
              <p:nvSpPr>
                <p:cNvPr id="228" name="Google Shape;228;p17"/>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tx1"/>
                    </a:solidFill>
                    <a:latin typeface="Quicksand" panose="020B0604020202020204" charset="0"/>
                    <a:ea typeface="Calibri"/>
                    <a:cs typeface="Calibri"/>
                    <a:sym typeface="Calibri"/>
                  </a:endParaRPr>
                </a:p>
              </p:txBody>
            </p:sp>
            <p:sp>
              <p:nvSpPr>
                <p:cNvPr id="229" name="Google Shape;229;p17"/>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tx1"/>
                    </a:solidFill>
                    <a:latin typeface="Quicksand" panose="020B0604020202020204" charset="0"/>
                    <a:ea typeface="Calibri"/>
                    <a:cs typeface="Calibri"/>
                    <a:sym typeface="Calibri"/>
                  </a:endParaRPr>
                </a:p>
              </p:txBody>
            </p:sp>
          </p:grpSp>
          <p:grpSp>
            <p:nvGrpSpPr>
              <p:cNvPr id="230" name="Google Shape;230;p17"/>
              <p:cNvGrpSpPr/>
              <p:nvPr/>
            </p:nvGrpSpPr>
            <p:grpSpPr>
              <a:xfrm>
                <a:off x="8095060" y="5867832"/>
                <a:ext cx="497404" cy="289312"/>
                <a:chOff x="8095060" y="5867832"/>
                <a:chExt cx="497404" cy="289312"/>
              </a:xfrm>
            </p:grpSpPr>
            <p:sp>
              <p:nvSpPr>
                <p:cNvPr id="231" name="Google Shape;231;p17"/>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tx1"/>
                    </a:solidFill>
                    <a:latin typeface="Quicksand" panose="020B0604020202020204" charset="0"/>
                    <a:ea typeface="Calibri"/>
                    <a:cs typeface="Calibri"/>
                    <a:sym typeface="Calibri"/>
                  </a:endParaRPr>
                </a:p>
              </p:txBody>
            </p:sp>
            <p:sp>
              <p:nvSpPr>
                <p:cNvPr id="232" name="Google Shape;232;p17"/>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tx1"/>
                    </a:solidFill>
                    <a:latin typeface="Quicksand" panose="020B0604020202020204" charset="0"/>
                    <a:ea typeface="Calibri"/>
                    <a:cs typeface="Calibri"/>
                    <a:sym typeface="Calibri"/>
                  </a:endParaRPr>
                </a:p>
              </p:txBody>
            </p:sp>
            <p:sp>
              <p:nvSpPr>
                <p:cNvPr id="233" name="Google Shape;233;p17"/>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tx1"/>
                    </a:solidFill>
                    <a:latin typeface="Quicksand" panose="020B0604020202020204" charset="0"/>
                    <a:ea typeface="Calibri"/>
                    <a:cs typeface="Calibri"/>
                    <a:sym typeface="Calibri"/>
                  </a:endParaRPr>
                </a:p>
              </p:txBody>
            </p:sp>
          </p:grpSp>
          <p:grpSp>
            <p:nvGrpSpPr>
              <p:cNvPr id="234" name="Google Shape;234;p17"/>
              <p:cNvGrpSpPr/>
              <p:nvPr/>
            </p:nvGrpSpPr>
            <p:grpSpPr>
              <a:xfrm>
                <a:off x="8095060" y="5765998"/>
                <a:ext cx="497404" cy="289312"/>
                <a:chOff x="8095060" y="5765998"/>
                <a:chExt cx="497404" cy="289312"/>
              </a:xfrm>
            </p:grpSpPr>
            <p:sp>
              <p:nvSpPr>
                <p:cNvPr id="235" name="Google Shape;235;p17"/>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tx1"/>
                    </a:solidFill>
                    <a:latin typeface="Quicksand" panose="020B0604020202020204" charset="0"/>
                    <a:ea typeface="Calibri"/>
                    <a:cs typeface="Calibri"/>
                    <a:sym typeface="Calibri"/>
                  </a:endParaRPr>
                </a:p>
              </p:txBody>
            </p:sp>
            <p:sp>
              <p:nvSpPr>
                <p:cNvPr id="236" name="Google Shape;236;p17"/>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tx1"/>
                    </a:solidFill>
                    <a:latin typeface="Quicksand" panose="020B0604020202020204" charset="0"/>
                    <a:ea typeface="Calibri"/>
                    <a:cs typeface="Calibri"/>
                    <a:sym typeface="Calibri"/>
                  </a:endParaRPr>
                </a:p>
              </p:txBody>
            </p:sp>
            <p:sp>
              <p:nvSpPr>
                <p:cNvPr id="237" name="Google Shape;237;p17"/>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tx1"/>
                    </a:solidFill>
                    <a:latin typeface="Quicksand" panose="020B0604020202020204" charset="0"/>
                    <a:ea typeface="Calibri"/>
                    <a:cs typeface="Calibri"/>
                    <a:sym typeface="Calibri"/>
                  </a:endParaRPr>
                </a:p>
              </p:txBody>
            </p:sp>
          </p:grpSp>
          <p:grpSp>
            <p:nvGrpSpPr>
              <p:cNvPr id="238" name="Google Shape;238;p17"/>
              <p:cNvGrpSpPr/>
              <p:nvPr/>
            </p:nvGrpSpPr>
            <p:grpSpPr>
              <a:xfrm>
                <a:off x="8095060" y="5664590"/>
                <a:ext cx="497404" cy="290163"/>
                <a:chOff x="8095060" y="5664590"/>
                <a:chExt cx="497404" cy="290163"/>
              </a:xfrm>
            </p:grpSpPr>
            <p:sp>
              <p:nvSpPr>
                <p:cNvPr id="239" name="Google Shape;239;p17"/>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tx1"/>
                    </a:solidFill>
                    <a:latin typeface="Quicksand" panose="020B0604020202020204" charset="0"/>
                    <a:ea typeface="Calibri"/>
                    <a:cs typeface="Calibri"/>
                    <a:sym typeface="Calibri"/>
                  </a:endParaRPr>
                </a:p>
              </p:txBody>
            </p:sp>
            <p:sp>
              <p:nvSpPr>
                <p:cNvPr id="240" name="Google Shape;240;p17"/>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tx1"/>
                    </a:solidFill>
                    <a:latin typeface="Quicksand" panose="020B0604020202020204" charset="0"/>
                    <a:ea typeface="Calibri"/>
                    <a:cs typeface="Calibri"/>
                    <a:sym typeface="Calibri"/>
                  </a:endParaRPr>
                </a:p>
              </p:txBody>
            </p:sp>
            <p:sp>
              <p:nvSpPr>
                <p:cNvPr id="241" name="Google Shape;241;p17"/>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tx1"/>
                    </a:solidFill>
                    <a:latin typeface="Quicksand" panose="020B0604020202020204" charset="0"/>
                    <a:ea typeface="Calibri"/>
                    <a:cs typeface="Calibri"/>
                    <a:sym typeface="Calibri"/>
                  </a:endParaRPr>
                </a:p>
              </p:txBody>
            </p:sp>
          </p:grpSp>
        </p:grpSp>
        <p:sp>
          <p:nvSpPr>
            <p:cNvPr id="23" name="TextBox 22">
              <a:extLst>
                <a:ext uri="{FF2B5EF4-FFF2-40B4-BE49-F238E27FC236}">
                  <a16:creationId xmlns:a16="http://schemas.microsoft.com/office/drawing/2014/main" id="{DEACED26-F345-4618-9BA0-2686BD127146}"/>
                </a:ext>
              </a:extLst>
            </p:cNvPr>
            <p:cNvSpPr txBox="1"/>
            <p:nvPr/>
          </p:nvSpPr>
          <p:spPr>
            <a:xfrm>
              <a:off x="1280161" y="576168"/>
              <a:ext cx="4572000" cy="523220"/>
            </a:xfrm>
            <a:prstGeom prst="rect">
              <a:avLst/>
            </a:prstGeom>
            <a:noFill/>
          </p:spPr>
          <p:txBody>
            <a:bodyPr wrap="square">
              <a:spAutoFit/>
            </a:bodyPr>
            <a:lstStyle/>
            <a:p>
              <a:pPr marL="91440" algn="l"/>
              <a:r>
                <a:rPr lang="en-US" sz="2800" b="1" dirty="0">
                  <a:solidFill>
                    <a:schemeClr val="tx1"/>
                  </a:solidFill>
                  <a:latin typeface="Quicksand" panose="020B0604020202020204" charset="0"/>
                  <a:cs typeface="Times New Roman" panose="02020603050405020304" pitchFamily="18" charset="0"/>
                </a:rPr>
                <a:t>TEAM CHARACTERISTICS</a:t>
              </a:r>
            </a:p>
          </p:txBody>
        </p:sp>
      </p:grpSp>
      <p:pic>
        <p:nvPicPr>
          <p:cNvPr id="4" name="Picture 3" descr="A group of people in suits&#10;&#10;Description automatically generated with low confidence">
            <a:extLst>
              <a:ext uri="{FF2B5EF4-FFF2-40B4-BE49-F238E27FC236}">
                <a16:creationId xmlns:a16="http://schemas.microsoft.com/office/drawing/2014/main" id="{EB94A1EC-CDDB-4DA5-9BDE-AAE00AAF34AB}"/>
              </a:ext>
            </a:extLst>
          </p:cNvPr>
          <p:cNvPicPr>
            <a:picLocks noChangeAspect="1"/>
          </p:cNvPicPr>
          <p:nvPr/>
        </p:nvPicPr>
        <p:blipFill>
          <a:blip r:embed="rId3"/>
          <a:stretch>
            <a:fillRect/>
          </a:stretch>
        </p:blipFill>
        <p:spPr>
          <a:xfrm>
            <a:off x="6022468" y="2134742"/>
            <a:ext cx="2775039" cy="2775039"/>
          </a:xfrm>
          <a:prstGeom prst="rect">
            <a:avLst/>
          </a:prstGeom>
        </p:spPr>
      </p:pic>
    </p:spTree>
    <p:extLst>
      <p:ext uri="{BB962C8B-B14F-4D97-AF65-F5344CB8AC3E}">
        <p14:creationId xmlns:p14="http://schemas.microsoft.com/office/powerpoint/2010/main" val="380664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 calcmode="lin" valueType="num">
                                      <p:cBhvr additive="base">
                                        <p:cTn id="7"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2">
                                            <p:txEl>
                                              <p:pRg st="1" end="1"/>
                                            </p:txEl>
                                          </p:spTgt>
                                        </p:tgtEl>
                                        <p:attrNameLst>
                                          <p:attrName>style.visibility</p:attrName>
                                        </p:attrNameLst>
                                      </p:cBhvr>
                                      <p:to>
                                        <p:strVal val="visible"/>
                                      </p:to>
                                    </p:set>
                                    <p:anim calcmode="lin" valueType="num">
                                      <p:cBhvr additive="base">
                                        <p:cTn id="13" dur="500" fill="hold"/>
                                        <p:tgtEl>
                                          <p:spTgt spid="2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2">
                                            <p:txEl>
                                              <p:pRg st="2" end="2"/>
                                            </p:txEl>
                                          </p:spTgt>
                                        </p:tgtEl>
                                        <p:attrNameLst>
                                          <p:attrName>style.visibility</p:attrName>
                                        </p:attrNameLst>
                                      </p:cBhvr>
                                      <p:to>
                                        <p:strVal val="visible"/>
                                      </p:to>
                                    </p:set>
                                    <p:anim calcmode="lin" valueType="num">
                                      <p:cBhvr additive="base">
                                        <p:cTn id="19" dur="500" fill="hold"/>
                                        <p:tgtEl>
                                          <p:spTgt spid="2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7"/>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solidFill>
                  <a:schemeClr val="tx1"/>
                </a:solidFill>
                <a:latin typeface="Quicksand" panose="020B0604020202020204" charset="0"/>
              </a:rPr>
              <a:t>19</a:t>
            </a:fld>
            <a:endParaRPr>
              <a:solidFill>
                <a:schemeClr val="tx1"/>
              </a:solidFill>
              <a:latin typeface="Quicksand" panose="020B0604020202020204" charset="0"/>
            </a:endParaRPr>
          </a:p>
        </p:txBody>
      </p:sp>
      <p:sp>
        <p:nvSpPr>
          <p:cNvPr id="22" name="TextBox 21">
            <a:extLst>
              <a:ext uri="{FF2B5EF4-FFF2-40B4-BE49-F238E27FC236}">
                <a16:creationId xmlns:a16="http://schemas.microsoft.com/office/drawing/2014/main" id="{D857DAF6-87E3-4C96-801E-E0D05765651F}"/>
              </a:ext>
            </a:extLst>
          </p:cNvPr>
          <p:cNvSpPr txBox="1"/>
          <p:nvPr/>
        </p:nvSpPr>
        <p:spPr>
          <a:xfrm>
            <a:off x="747568" y="1475367"/>
            <a:ext cx="5274899" cy="2939266"/>
          </a:xfrm>
          <a:prstGeom prst="rect">
            <a:avLst/>
          </a:prstGeom>
          <a:noFill/>
        </p:spPr>
        <p:txBody>
          <a:bodyPr wrap="square">
            <a:spAutoFit/>
          </a:bodyPr>
          <a:lstStyle/>
          <a:p>
            <a:pPr marL="377190" indent="-285750">
              <a:spcBef>
                <a:spcPts val="600"/>
              </a:spcBef>
              <a:buClrTx/>
              <a:buFont typeface="Arial" panose="020B0604020202020204" pitchFamily="34" charset="0"/>
              <a:buChar char="•"/>
            </a:pPr>
            <a:r>
              <a:rPr lang="en-US" sz="2000" b="1" dirty="0">
                <a:solidFill>
                  <a:schemeClr val="tx1"/>
                </a:solidFill>
                <a:latin typeface="Quicksand" panose="020B0604020202020204" charset="0"/>
                <a:cs typeface="Times New Roman" panose="02020603050405020304" pitchFamily="18" charset="0"/>
              </a:rPr>
              <a:t>Interdependence</a:t>
            </a:r>
            <a:r>
              <a:rPr lang="en-US" sz="1900" b="1" dirty="0">
                <a:solidFill>
                  <a:schemeClr val="tx1"/>
                </a:solidFill>
                <a:latin typeface="Quicksand" panose="020B0604020202020204" charset="0"/>
                <a:cs typeface="Times New Roman" panose="02020603050405020304" pitchFamily="18" charset="0"/>
              </a:rPr>
              <a:t>: </a:t>
            </a:r>
            <a:r>
              <a:rPr lang="en-US" sz="1800" dirty="0">
                <a:solidFill>
                  <a:schemeClr val="tx1"/>
                </a:solidFill>
                <a:latin typeface="Quicksand" panose="020B0604020202020204" charset="0"/>
                <a:cs typeface="Times New Roman" panose="02020603050405020304" pitchFamily="18" charset="0"/>
              </a:rPr>
              <a:t>the members need the help of one another to accomplish the purpose for which they joined the group; </a:t>
            </a:r>
          </a:p>
          <a:p>
            <a:pPr marL="377190" indent="-285750">
              <a:spcBef>
                <a:spcPts val="600"/>
              </a:spcBef>
              <a:buClrTx/>
              <a:buFont typeface="Arial" panose="020B0604020202020204" pitchFamily="34" charset="0"/>
              <a:buChar char="•"/>
            </a:pPr>
            <a:r>
              <a:rPr lang="en-US" sz="2000" b="1" dirty="0">
                <a:solidFill>
                  <a:schemeClr val="tx1"/>
                </a:solidFill>
                <a:latin typeface="Quicksand" panose="020B0604020202020204" charset="0"/>
                <a:cs typeface="Times New Roman" panose="02020603050405020304" pitchFamily="18" charset="0"/>
              </a:rPr>
              <a:t>Interaction</a:t>
            </a:r>
            <a:r>
              <a:rPr lang="en-US" sz="1900" b="1" dirty="0">
                <a:solidFill>
                  <a:schemeClr val="tx1"/>
                </a:solidFill>
                <a:latin typeface="Quicksand" panose="020B0604020202020204" charset="0"/>
                <a:cs typeface="Times New Roman" panose="02020603050405020304" pitchFamily="18" charset="0"/>
              </a:rPr>
              <a:t>: </a:t>
            </a:r>
            <a:r>
              <a:rPr lang="en-US" sz="1800" dirty="0">
                <a:solidFill>
                  <a:schemeClr val="tx1"/>
                </a:solidFill>
                <a:latin typeface="Quicksand" panose="020B0604020202020204" charset="0"/>
                <a:cs typeface="Times New Roman" panose="02020603050405020304" pitchFamily="18" charset="0"/>
              </a:rPr>
              <a:t>the members communicate with one another, influence one another, react to one another;</a:t>
            </a:r>
            <a:endParaRPr lang="en-US" sz="1900" b="1" dirty="0">
              <a:solidFill>
                <a:schemeClr val="tx1"/>
              </a:solidFill>
              <a:latin typeface="Quicksand" panose="020B0604020202020204" charset="0"/>
              <a:cs typeface="Times New Roman" panose="02020603050405020304" pitchFamily="18" charset="0"/>
            </a:endParaRPr>
          </a:p>
          <a:p>
            <a:pPr marL="377190" indent="-285750">
              <a:spcBef>
                <a:spcPts val="600"/>
              </a:spcBef>
              <a:buClrTx/>
              <a:buFont typeface="Arial" panose="020B0604020202020204" pitchFamily="34" charset="0"/>
              <a:buChar char="•"/>
            </a:pPr>
            <a:r>
              <a:rPr lang="en-US" sz="2000" b="1" dirty="0">
                <a:solidFill>
                  <a:schemeClr val="tx1"/>
                </a:solidFill>
                <a:latin typeface="Quicksand" panose="020B0604020202020204" charset="0"/>
                <a:cs typeface="Times New Roman" panose="02020603050405020304" pitchFamily="18" charset="0"/>
              </a:rPr>
              <a:t>Sustainability</a:t>
            </a:r>
            <a:r>
              <a:rPr lang="en-US" sz="1900" b="1" dirty="0">
                <a:solidFill>
                  <a:schemeClr val="tx1"/>
                </a:solidFill>
                <a:latin typeface="Quicksand" panose="020B0604020202020204" charset="0"/>
                <a:cs typeface="Times New Roman" panose="02020603050405020304" pitchFamily="18" charset="0"/>
              </a:rPr>
              <a:t>: </a:t>
            </a:r>
            <a:r>
              <a:rPr lang="en-US" sz="1800" dirty="0">
                <a:solidFill>
                  <a:schemeClr val="tx1"/>
                </a:solidFill>
                <a:latin typeface="Quicksand" panose="020B0604020202020204" charset="0"/>
                <a:cs typeface="Times New Roman" panose="02020603050405020304" pitchFamily="18" charset="0"/>
              </a:rPr>
              <a:t>the team members periodically review the team’s effectiveness; </a:t>
            </a:r>
            <a:endParaRPr lang="en-US" sz="1900" dirty="0">
              <a:solidFill>
                <a:schemeClr val="tx1"/>
              </a:solidFill>
              <a:latin typeface="Quicksand" panose="020B0604020202020204" charset="0"/>
              <a:cs typeface="Times New Roman" panose="02020603050405020304" pitchFamily="18" charset="0"/>
            </a:endParaRPr>
          </a:p>
          <a:p>
            <a:pPr marL="377190" indent="-285750">
              <a:spcBef>
                <a:spcPts val="600"/>
              </a:spcBef>
              <a:buClrTx/>
              <a:buFont typeface="Arial" panose="020B0604020202020204" pitchFamily="34" charset="0"/>
              <a:buChar char="•"/>
            </a:pPr>
            <a:r>
              <a:rPr lang="en-US" sz="2000" b="1" dirty="0">
                <a:solidFill>
                  <a:schemeClr val="tx1"/>
                </a:solidFill>
                <a:latin typeface="Quicksand" panose="020B0604020202020204" charset="0"/>
                <a:cs typeface="Times New Roman" panose="02020603050405020304" pitchFamily="18" charset="0"/>
              </a:rPr>
              <a:t>An ability to act together.</a:t>
            </a:r>
            <a:endParaRPr lang="en-US" sz="2000" dirty="0">
              <a:solidFill>
                <a:schemeClr val="tx1"/>
              </a:solidFill>
              <a:latin typeface="Quicksand" panose="020B0604020202020204" charset="0"/>
              <a:cs typeface="Times New Roman" panose="02020603050405020304" pitchFamily="18" charset="0"/>
            </a:endParaRPr>
          </a:p>
        </p:txBody>
      </p:sp>
      <p:grpSp>
        <p:nvGrpSpPr>
          <p:cNvPr id="24" name="Group 23">
            <a:extLst>
              <a:ext uri="{FF2B5EF4-FFF2-40B4-BE49-F238E27FC236}">
                <a16:creationId xmlns:a16="http://schemas.microsoft.com/office/drawing/2014/main" id="{C7BC6045-8CF9-8892-DDC3-FC8F3A21746E}"/>
              </a:ext>
            </a:extLst>
          </p:cNvPr>
          <p:cNvGrpSpPr/>
          <p:nvPr/>
        </p:nvGrpSpPr>
        <p:grpSpPr>
          <a:xfrm>
            <a:off x="866622" y="521260"/>
            <a:ext cx="6357137" cy="523220"/>
            <a:chOff x="897103" y="576168"/>
            <a:chExt cx="4955058" cy="523220"/>
          </a:xfrm>
        </p:grpSpPr>
        <p:grpSp>
          <p:nvGrpSpPr>
            <p:cNvPr id="25" name="Google Shape;225;p17">
              <a:extLst>
                <a:ext uri="{FF2B5EF4-FFF2-40B4-BE49-F238E27FC236}">
                  <a16:creationId xmlns:a16="http://schemas.microsoft.com/office/drawing/2014/main" id="{D0CBA8F5-A4E1-22E7-0D28-B2BB5EED9CE4}"/>
                </a:ext>
              </a:extLst>
            </p:cNvPr>
            <p:cNvGrpSpPr/>
            <p:nvPr/>
          </p:nvGrpSpPr>
          <p:grpSpPr>
            <a:xfrm>
              <a:off x="897103" y="650902"/>
              <a:ext cx="411402" cy="373752"/>
              <a:chOff x="8095060" y="5664590"/>
              <a:chExt cx="497404" cy="594388"/>
            </a:xfrm>
          </p:grpSpPr>
          <p:grpSp>
            <p:nvGrpSpPr>
              <p:cNvPr id="27" name="Google Shape;226;p17">
                <a:extLst>
                  <a:ext uri="{FF2B5EF4-FFF2-40B4-BE49-F238E27FC236}">
                    <a16:creationId xmlns:a16="http://schemas.microsoft.com/office/drawing/2014/main" id="{29D05122-EFF3-00DE-7281-A7ADDA601D72}"/>
                  </a:ext>
                </a:extLst>
              </p:cNvPr>
              <p:cNvGrpSpPr/>
              <p:nvPr/>
            </p:nvGrpSpPr>
            <p:grpSpPr>
              <a:xfrm>
                <a:off x="8095060" y="5969027"/>
                <a:ext cx="497404" cy="289951"/>
                <a:chOff x="8095060" y="5969027"/>
                <a:chExt cx="497404" cy="289951"/>
              </a:xfrm>
            </p:grpSpPr>
            <p:sp>
              <p:nvSpPr>
                <p:cNvPr id="40" name="Google Shape;227;p17">
                  <a:extLst>
                    <a:ext uri="{FF2B5EF4-FFF2-40B4-BE49-F238E27FC236}">
                      <a16:creationId xmlns:a16="http://schemas.microsoft.com/office/drawing/2014/main" id="{4DE5323A-3881-9DB4-7CCD-571B55BA35F2}"/>
                    </a:ext>
                  </a:extLst>
                </p:cNvPr>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tx1"/>
                    </a:solidFill>
                    <a:latin typeface="Quicksand" panose="020B0604020202020204" charset="0"/>
                    <a:ea typeface="Calibri"/>
                    <a:cs typeface="Calibri"/>
                    <a:sym typeface="Calibri"/>
                  </a:endParaRPr>
                </a:p>
              </p:txBody>
            </p:sp>
            <p:sp>
              <p:nvSpPr>
                <p:cNvPr id="41" name="Google Shape;228;p17">
                  <a:extLst>
                    <a:ext uri="{FF2B5EF4-FFF2-40B4-BE49-F238E27FC236}">
                      <a16:creationId xmlns:a16="http://schemas.microsoft.com/office/drawing/2014/main" id="{7EC6F055-5854-7047-5D38-B4A2C57D519D}"/>
                    </a:ext>
                  </a:extLst>
                </p:cNvPr>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tx1"/>
                    </a:solidFill>
                    <a:latin typeface="Quicksand" panose="020B0604020202020204" charset="0"/>
                    <a:ea typeface="Calibri"/>
                    <a:cs typeface="Calibri"/>
                    <a:sym typeface="Calibri"/>
                  </a:endParaRPr>
                </a:p>
              </p:txBody>
            </p:sp>
            <p:sp>
              <p:nvSpPr>
                <p:cNvPr id="42" name="Google Shape;229;p17">
                  <a:extLst>
                    <a:ext uri="{FF2B5EF4-FFF2-40B4-BE49-F238E27FC236}">
                      <a16:creationId xmlns:a16="http://schemas.microsoft.com/office/drawing/2014/main" id="{5DE6A901-BA33-1A0E-333F-74DA5427C54D}"/>
                    </a:ext>
                  </a:extLst>
                </p:cNvPr>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tx1"/>
                    </a:solidFill>
                    <a:latin typeface="Quicksand" panose="020B0604020202020204" charset="0"/>
                    <a:ea typeface="Calibri"/>
                    <a:cs typeface="Calibri"/>
                    <a:sym typeface="Calibri"/>
                  </a:endParaRPr>
                </a:p>
              </p:txBody>
            </p:sp>
          </p:grpSp>
          <p:grpSp>
            <p:nvGrpSpPr>
              <p:cNvPr id="28" name="Google Shape;230;p17">
                <a:extLst>
                  <a:ext uri="{FF2B5EF4-FFF2-40B4-BE49-F238E27FC236}">
                    <a16:creationId xmlns:a16="http://schemas.microsoft.com/office/drawing/2014/main" id="{5F40B8F7-1E78-3071-9DB3-5E5EB096D050}"/>
                  </a:ext>
                </a:extLst>
              </p:cNvPr>
              <p:cNvGrpSpPr/>
              <p:nvPr/>
            </p:nvGrpSpPr>
            <p:grpSpPr>
              <a:xfrm>
                <a:off x="8095060" y="5867832"/>
                <a:ext cx="497404" cy="289312"/>
                <a:chOff x="8095060" y="5867832"/>
                <a:chExt cx="497404" cy="289312"/>
              </a:xfrm>
            </p:grpSpPr>
            <p:sp>
              <p:nvSpPr>
                <p:cNvPr id="37" name="Google Shape;231;p17">
                  <a:extLst>
                    <a:ext uri="{FF2B5EF4-FFF2-40B4-BE49-F238E27FC236}">
                      <a16:creationId xmlns:a16="http://schemas.microsoft.com/office/drawing/2014/main" id="{34A6E7DE-38B8-E828-C56D-E83215D2925E}"/>
                    </a:ext>
                  </a:extLst>
                </p:cNvPr>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tx1"/>
                    </a:solidFill>
                    <a:latin typeface="Quicksand" panose="020B0604020202020204" charset="0"/>
                    <a:ea typeface="Calibri"/>
                    <a:cs typeface="Calibri"/>
                    <a:sym typeface="Calibri"/>
                  </a:endParaRPr>
                </a:p>
              </p:txBody>
            </p:sp>
            <p:sp>
              <p:nvSpPr>
                <p:cNvPr id="38" name="Google Shape;232;p17">
                  <a:extLst>
                    <a:ext uri="{FF2B5EF4-FFF2-40B4-BE49-F238E27FC236}">
                      <a16:creationId xmlns:a16="http://schemas.microsoft.com/office/drawing/2014/main" id="{0A64370C-CFA7-E6A4-3F0A-3E50C3560CDA}"/>
                    </a:ext>
                  </a:extLst>
                </p:cNvPr>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tx1"/>
                    </a:solidFill>
                    <a:latin typeface="Quicksand" panose="020B0604020202020204" charset="0"/>
                    <a:ea typeface="Calibri"/>
                    <a:cs typeface="Calibri"/>
                    <a:sym typeface="Calibri"/>
                  </a:endParaRPr>
                </a:p>
              </p:txBody>
            </p:sp>
            <p:sp>
              <p:nvSpPr>
                <p:cNvPr id="39" name="Google Shape;233;p17">
                  <a:extLst>
                    <a:ext uri="{FF2B5EF4-FFF2-40B4-BE49-F238E27FC236}">
                      <a16:creationId xmlns:a16="http://schemas.microsoft.com/office/drawing/2014/main" id="{55240FB7-9A00-795B-4845-343E96F11C60}"/>
                    </a:ext>
                  </a:extLst>
                </p:cNvPr>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tx1"/>
                    </a:solidFill>
                    <a:latin typeface="Quicksand" panose="020B0604020202020204" charset="0"/>
                    <a:ea typeface="Calibri"/>
                    <a:cs typeface="Calibri"/>
                    <a:sym typeface="Calibri"/>
                  </a:endParaRPr>
                </a:p>
              </p:txBody>
            </p:sp>
          </p:grpSp>
          <p:grpSp>
            <p:nvGrpSpPr>
              <p:cNvPr id="29" name="Google Shape;234;p17">
                <a:extLst>
                  <a:ext uri="{FF2B5EF4-FFF2-40B4-BE49-F238E27FC236}">
                    <a16:creationId xmlns:a16="http://schemas.microsoft.com/office/drawing/2014/main" id="{08EDB22D-516D-DA0C-5820-451428440B3D}"/>
                  </a:ext>
                </a:extLst>
              </p:cNvPr>
              <p:cNvGrpSpPr/>
              <p:nvPr/>
            </p:nvGrpSpPr>
            <p:grpSpPr>
              <a:xfrm>
                <a:off x="8095060" y="5765998"/>
                <a:ext cx="497404" cy="289312"/>
                <a:chOff x="8095060" y="5765998"/>
                <a:chExt cx="497404" cy="289312"/>
              </a:xfrm>
            </p:grpSpPr>
            <p:sp>
              <p:nvSpPr>
                <p:cNvPr id="34" name="Google Shape;235;p17">
                  <a:extLst>
                    <a:ext uri="{FF2B5EF4-FFF2-40B4-BE49-F238E27FC236}">
                      <a16:creationId xmlns:a16="http://schemas.microsoft.com/office/drawing/2014/main" id="{0D2F1D27-0C95-5319-AF63-B8148CEE6DAE}"/>
                    </a:ext>
                  </a:extLst>
                </p:cNvPr>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tx1"/>
                    </a:solidFill>
                    <a:latin typeface="Quicksand" panose="020B0604020202020204" charset="0"/>
                    <a:ea typeface="Calibri"/>
                    <a:cs typeface="Calibri"/>
                    <a:sym typeface="Calibri"/>
                  </a:endParaRPr>
                </a:p>
              </p:txBody>
            </p:sp>
            <p:sp>
              <p:nvSpPr>
                <p:cNvPr id="35" name="Google Shape;236;p17">
                  <a:extLst>
                    <a:ext uri="{FF2B5EF4-FFF2-40B4-BE49-F238E27FC236}">
                      <a16:creationId xmlns:a16="http://schemas.microsoft.com/office/drawing/2014/main" id="{C94AFAA1-C76C-0A58-272F-479CBFA25DF0}"/>
                    </a:ext>
                  </a:extLst>
                </p:cNvPr>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tx1"/>
                    </a:solidFill>
                    <a:latin typeface="Quicksand" panose="020B0604020202020204" charset="0"/>
                    <a:ea typeface="Calibri"/>
                    <a:cs typeface="Calibri"/>
                    <a:sym typeface="Calibri"/>
                  </a:endParaRPr>
                </a:p>
              </p:txBody>
            </p:sp>
            <p:sp>
              <p:nvSpPr>
                <p:cNvPr id="36" name="Google Shape;237;p17">
                  <a:extLst>
                    <a:ext uri="{FF2B5EF4-FFF2-40B4-BE49-F238E27FC236}">
                      <a16:creationId xmlns:a16="http://schemas.microsoft.com/office/drawing/2014/main" id="{3E299E92-1D82-99E9-D17F-34AEEB1C505D}"/>
                    </a:ext>
                  </a:extLst>
                </p:cNvPr>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tx1"/>
                    </a:solidFill>
                    <a:latin typeface="Quicksand" panose="020B0604020202020204" charset="0"/>
                    <a:ea typeface="Calibri"/>
                    <a:cs typeface="Calibri"/>
                    <a:sym typeface="Calibri"/>
                  </a:endParaRPr>
                </a:p>
              </p:txBody>
            </p:sp>
          </p:grpSp>
          <p:grpSp>
            <p:nvGrpSpPr>
              <p:cNvPr id="30" name="Google Shape;238;p17">
                <a:extLst>
                  <a:ext uri="{FF2B5EF4-FFF2-40B4-BE49-F238E27FC236}">
                    <a16:creationId xmlns:a16="http://schemas.microsoft.com/office/drawing/2014/main" id="{37AAC618-F24C-3F13-AE0D-55D3BD60DD0A}"/>
                  </a:ext>
                </a:extLst>
              </p:cNvPr>
              <p:cNvGrpSpPr/>
              <p:nvPr/>
            </p:nvGrpSpPr>
            <p:grpSpPr>
              <a:xfrm>
                <a:off x="8095060" y="5664590"/>
                <a:ext cx="497404" cy="290163"/>
                <a:chOff x="8095060" y="5664590"/>
                <a:chExt cx="497404" cy="290163"/>
              </a:xfrm>
            </p:grpSpPr>
            <p:sp>
              <p:nvSpPr>
                <p:cNvPr id="31" name="Google Shape;239;p17">
                  <a:extLst>
                    <a:ext uri="{FF2B5EF4-FFF2-40B4-BE49-F238E27FC236}">
                      <a16:creationId xmlns:a16="http://schemas.microsoft.com/office/drawing/2014/main" id="{FD6ABB28-A6E9-2B6B-4825-DAF656D0BE35}"/>
                    </a:ext>
                  </a:extLst>
                </p:cNvPr>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tx1"/>
                    </a:solidFill>
                    <a:latin typeface="Quicksand" panose="020B0604020202020204" charset="0"/>
                    <a:ea typeface="Calibri"/>
                    <a:cs typeface="Calibri"/>
                    <a:sym typeface="Calibri"/>
                  </a:endParaRPr>
                </a:p>
              </p:txBody>
            </p:sp>
            <p:sp>
              <p:nvSpPr>
                <p:cNvPr id="32" name="Google Shape;240;p17">
                  <a:extLst>
                    <a:ext uri="{FF2B5EF4-FFF2-40B4-BE49-F238E27FC236}">
                      <a16:creationId xmlns:a16="http://schemas.microsoft.com/office/drawing/2014/main" id="{3DD96810-6D6B-5B0D-00C5-ADE724CE5FCC}"/>
                    </a:ext>
                  </a:extLst>
                </p:cNvPr>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tx1"/>
                    </a:solidFill>
                    <a:latin typeface="Quicksand" panose="020B0604020202020204" charset="0"/>
                    <a:ea typeface="Calibri"/>
                    <a:cs typeface="Calibri"/>
                    <a:sym typeface="Calibri"/>
                  </a:endParaRPr>
                </a:p>
              </p:txBody>
            </p:sp>
            <p:sp>
              <p:nvSpPr>
                <p:cNvPr id="33" name="Google Shape;241;p17">
                  <a:extLst>
                    <a:ext uri="{FF2B5EF4-FFF2-40B4-BE49-F238E27FC236}">
                      <a16:creationId xmlns:a16="http://schemas.microsoft.com/office/drawing/2014/main" id="{BA4E3171-3377-8EDD-B31B-1C8264CD136E}"/>
                    </a:ext>
                  </a:extLst>
                </p:cNvPr>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tx1"/>
                    </a:solidFill>
                    <a:latin typeface="Quicksand" panose="020B0604020202020204" charset="0"/>
                    <a:ea typeface="Calibri"/>
                    <a:cs typeface="Calibri"/>
                    <a:sym typeface="Calibri"/>
                  </a:endParaRPr>
                </a:p>
              </p:txBody>
            </p:sp>
          </p:grpSp>
        </p:grpSp>
        <p:sp>
          <p:nvSpPr>
            <p:cNvPr id="26" name="TextBox 25">
              <a:extLst>
                <a:ext uri="{FF2B5EF4-FFF2-40B4-BE49-F238E27FC236}">
                  <a16:creationId xmlns:a16="http://schemas.microsoft.com/office/drawing/2014/main" id="{11F09D16-F717-3F86-0E73-4D1739102E6D}"/>
                </a:ext>
              </a:extLst>
            </p:cNvPr>
            <p:cNvSpPr txBox="1"/>
            <p:nvPr/>
          </p:nvSpPr>
          <p:spPr>
            <a:xfrm>
              <a:off x="1280161" y="576168"/>
              <a:ext cx="4572000" cy="523220"/>
            </a:xfrm>
            <a:prstGeom prst="rect">
              <a:avLst/>
            </a:prstGeom>
            <a:noFill/>
          </p:spPr>
          <p:txBody>
            <a:bodyPr wrap="square">
              <a:spAutoFit/>
            </a:bodyPr>
            <a:lstStyle/>
            <a:p>
              <a:pPr marL="91440" algn="l"/>
              <a:r>
                <a:rPr lang="en-US" sz="2800" b="1" dirty="0">
                  <a:solidFill>
                    <a:schemeClr val="tx1"/>
                  </a:solidFill>
                  <a:latin typeface="Quicksand" panose="020B0604020202020204" charset="0"/>
                  <a:cs typeface="Times New Roman" panose="02020603050405020304" pitchFamily="18" charset="0"/>
                </a:rPr>
                <a:t>TEAM CHARACTERISTICS </a:t>
              </a:r>
              <a:r>
                <a:rPr lang="en-US" sz="2000" dirty="0">
                  <a:solidFill>
                    <a:schemeClr val="tx1"/>
                  </a:solidFill>
                  <a:latin typeface="Quicksand" panose="020B0604020202020204" charset="0"/>
                  <a:cs typeface="Times New Roman" panose="02020603050405020304" pitchFamily="18" charset="0"/>
                </a:rPr>
                <a:t>(cont.)</a:t>
              </a:r>
              <a:endParaRPr lang="en-US" sz="2800" dirty="0">
                <a:solidFill>
                  <a:schemeClr val="tx1"/>
                </a:solidFill>
                <a:latin typeface="Quicksand" panose="020B0604020202020204" charset="0"/>
                <a:cs typeface="Times New Roman" panose="02020603050405020304" pitchFamily="18" charset="0"/>
              </a:endParaRPr>
            </a:p>
          </p:txBody>
        </p:sp>
      </p:grpSp>
      <p:pic>
        <p:nvPicPr>
          <p:cNvPr id="43" name="Picture 42" descr="A group of people in suits&#10;&#10;Description automatically generated with low confidence">
            <a:extLst>
              <a:ext uri="{FF2B5EF4-FFF2-40B4-BE49-F238E27FC236}">
                <a16:creationId xmlns:a16="http://schemas.microsoft.com/office/drawing/2014/main" id="{A9EF9333-8D7C-029A-C3EE-21202AB0FD8A}"/>
              </a:ext>
            </a:extLst>
          </p:cNvPr>
          <p:cNvPicPr>
            <a:picLocks noChangeAspect="1"/>
          </p:cNvPicPr>
          <p:nvPr/>
        </p:nvPicPr>
        <p:blipFill>
          <a:blip r:embed="rId3"/>
          <a:stretch>
            <a:fillRect/>
          </a:stretch>
        </p:blipFill>
        <p:spPr>
          <a:xfrm>
            <a:off x="6022468" y="2134742"/>
            <a:ext cx="2775039" cy="2775039"/>
          </a:xfrm>
          <a:prstGeom prst="rect">
            <a:avLst/>
          </a:prstGeom>
        </p:spPr>
      </p:pic>
    </p:spTree>
    <p:extLst>
      <p:ext uri="{BB962C8B-B14F-4D97-AF65-F5344CB8AC3E}">
        <p14:creationId xmlns:p14="http://schemas.microsoft.com/office/powerpoint/2010/main" val="421124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 calcmode="lin" valueType="num">
                                      <p:cBhvr additive="base">
                                        <p:cTn id="7"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2">
                                            <p:txEl>
                                              <p:pRg st="1" end="1"/>
                                            </p:txEl>
                                          </p:spTgt>
                                        </p:tgtEl>
                                        <p:attrNameLst>
                                          <p:attrName>style.visibility</p:attrName>
                                        </p:attrNameLst>
                                      </p:cBhvr>
                                      <p:to>
                                        <p:strVal val="visible"/>
                                      </p:to>
                                    </p:set>
                                    <p:anim calcmode="lin" valueType="num">
                                      <p:cBhvr additive="base">
                                        <p:cTn id="13" dur="500" fill="hold"/>
                                        <p:tgtEl>
                                          <p:spTgt spid="2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2">
                                            <p:txEl>
                                              <p:pRg st="2" end="2"/>
                                            </p:txEl>
                                          </p:spTgt>
                                        </p:tgtEl>
                                        <p:attrNameLst>
                                          <p:attrName>style.visibility</p:attrName>
                                        </p:attrNameLst>
                                      </p:cBhvr>
                                      <p:to>
                                        <p:strVal val="visible"/>
                                      </p:to>
                                    </p:set>
                                    <p:anim calcmode="lin" valueType="num">
                                      <p:cBhvr additive="base">
                                        <p:cTn id="19" dur="500" fill="hold"/>
                                        <p:tgtEl>
                                          <p:spTgt spid="2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2">
                                            <p:txEl>
                                              <p:pRg st="3" end="3"/>
                                            </p:txEl>
                                          </p:spTgt>
                                        </p:tgtEl>
                                        <p:attrNameLst>
                                          <p:attrName>style.visibility</p:attrName>
                                        </p:attrNameLst>
                                      </p:cBhvr>
                                      <p:to>
                                        <p:strVal val="visible"/>
                                      </p:to>
                                    </p:set>
                                    <p:anim calcmode="lin" valueType="num">
                                      <p:cBhvr additive="base">
                                        <p:cTn id="25" dur="500" fill="hold"/>
                                        <p:tgtEl>
                                          <p:spTgt spid="2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97E7B8-763B-B859-6BCB-2E9B0F81C8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3" name="Title 1">
            <a:extLst>
              <a:ext uri="{FF2B5EF4-FFF2-40B4-BE49-F238E27FC236}">
                <a16:creationId xmlns:a16="http://schemas.microsoft.com/office/drawing/2014/main" id="{76920276-664A-1794-3C85-C6C0ABA22A79}"/>
              </a:ext>
            </a:extLst>
          </p:cNvPr>
          <p:cNvSpPr txBox="1">
            <a:spLocks/>
          </p:cNvSpPr>
          <p:nvPr/>
        </p:nvSpPr>
        <p:spPr>
          <a:xfrm>
            <a:off x="262030" y="408438"/>
            <a:ext cx="1781908" cy="59093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effectLst>
                  <a:outerShdw blurRad="38100" dist="38100" dir="2700000" algn="tl">
                    <a:srgbClr val="000000">
                      <a:alpha val="43137"/>
                    </a:srgbClr>
                  </a:outerShdw>
                </a:effectLst>
              </a:rPr>
              <a:t>WORKING RULES</a:t>
            </a:r>
          </a:p>
        </p:txBody>
      </p:sp>
      <p:sp>
        <p:nvSpPr>
          <p:cNvPr id="4" name="Text Placeholder 5">
            <a:extLst>
              <a:ext uri="{FF2B5EF4-FFF2-40B4-BE49-F238E27FC236}">
                <a16:creationId xmlns:a16="http://schemas.microsoft.com/office/drawing/2014/main" id="{35AA20C5-A5B6-DC4C-9B95-BA48BC5EECE5}"/>
              </a:ext>
            </a:extLst>
          </p:cNvPr>
          <p:cNvSpPr txBox="1">
            <a:spLocks/>
          </p:cNvSpPr>
          <p:nvPr/>
        </p:nvSpPr>
        <p:spPr>
          <a:xfrm>
            <a:off x="2326081" y="238256"/>
            <a:ext cx="4528871" cy="34163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chemeClr val="tx1"/>
                </a:solidFill>
              </a:rPr>
              <a:t>For efficiency, please!</a:t>
            </a:r>
          </a:p>
        </p:txBody>
      </p:sp>
      <p:sp>
        <p:nvSpPr>
          <p:cNvPr id="5" name="Slide Number Placeholder 41">
            <a:extLst>
              <a:ext uri="{FF2B5EF4-FFF2-40B4-BE49-F238E27FC236}">
                <a16:creationId xmlns:a16="http://schemas.microsoft.com/office/drawing/2014/main" id="{6040D44B-96FB-BE40-6F53-AAB610B3B946}"/>
              </a:ext>
            </a:extLst>
          </p:cNvPr>
          <p:cNvSpPr txBox="1">
            <a:spLocks/>
          </p:cNvSpPr>
          <p:nvPr/>
        </p:nvSpPr>
        <p:spPr>
          <a:xfrm>
            <a:off x="8574685" y="4737117"/>
            <a:ext cx="373802" cy="27384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685800">
              <a:buClrTx/>
            </a:pPr>
            <a:fld id="{5AE1514C-5E56-4738-A1FF-4B1CFD2A3E36}" type="slidenum">
              <a:rPr lang="en-US" kern="1200" smtClean="0">
                <a:solidFill>
                  <a:schemeClr val="tx1"/>
                </a:solidFill>
                <a:latin typeface="Segoe UI"/>
                <a:ea typeface="+mn-ea"/>
                <a:cs typeface="+mn-cs"/>
              </a:rPr>
              <a:pPr defTabSz="685800">
                <a:buClrTx/>
              </a:pPr>
              <a:t>2</a:t>
            </a:fld>
            <a:endParaRPr lang="en-US" kern="1200" dirty="0">
              <a:solidFill>
                <a:schemeClr val="tx1"/>
              </a:solidFill>
              <a:latin typeface="Segoe UI"/>
              <a:ea typeface="+mn-ea"/>
              <a:cs typeface="+mn-cs"/>
            </a:endParaRPr>
          </a:p>
        </p:txBody>
      </p:sp>
      <p:sp>
        <p:nvSpPr>
          <p:cNvPr id="6" name="TextBox 5">
            <a:extLst>
              <a:ext uri="{FF2B5EF4-FFF2-40B4-BE49-F238E27FC236}">
                <a16:creationId xmlns:a16="http://schemas.microsoft.com/office/drawing/2014/main" id="{DD528E8D-CDAA-4774-F21E-C87BA1E505A7}"/>
              </a:ext>
            </a:extLst>
          </p:cNvPr>
          <p:cNvSpPr txBox="1"/>
          <p:nvPr/>
        </p:nvSpPr>
        <p:spPr>
          <a:xfrm>
            <a:off x="830540" y="4460118"/>
            <a:ext cx="1781909" cy="300082"/>
          </a:xfrm>
          <a:prstGeom prst="rect">
            <a:avLst/>
          </a:prstGeom>
          <a:noFill/>
        </p:spPr>
        <p:txBody>
          <a:bodyPr wrap="square" rtlCol="0">
            <a:spAutoFit/>
          </a:bodyPr>
          <a:lstStyle/>
          <a:p>
            <a:pPr marL="214313" indent="-214313" defTabSz="685800">
              <a:buClrTx/>
              <a:buFont typeface="Arial" panose="020B0604020202020204" pitchFamily="34" charset="0"/>
              <a:buChar char="•"/>
            </a:pPr>
            <a:r>
              <a:rPr lang="en-US" sz="1350" b="1" kern="1200" dirty="0">
                <a:solidFill>
                  <a:schemeClr val="tx1"/>
                </a:solidFill>
                <a:latin typeface="Segoe UI"/>
                <a:ea typeface="+mn-ea"/>
                <a:cs typeface="+mn-cs"/>
              </a:rPr>
              <a:t>BE ON TIME…</a:t>
            </a:r>
          </a:p>
        </p:txBody>
      </p:sp>
      <p:sp>
        <p:nvSpPr>
          <p:cNvPr id="7" name="TextBox 6">
            <a:extLst>
              <a:ext uri="{FF2B5EF4-FFF2-40B4-BE49-F238E27FC236}">
                <a16:creationId xmlns:a16="http://schemas.microsoft.com/office/drawing/2014/main" id="{2C06FEA8-4137-880C-A605-CBF9F1341560}"/>
              </a:ext>
            </a:extLst>
          </p:cNvPr>
          <p:cNvSpPr txBox="1"/>
          <p:nvPr/>
        </p:nvSpPr>
        <p:spPr>
          <a:xfrm>
            <a:off x="6440864" y="2606902"/>
            <a:ext cx="2196171" cy="1223412"/>
          </a:xfrm>
          <a:prstGeom prst="rect">
            <a:avLst/>
          </a:prstGeom>
          <a:noFill/>
        </p:spPr>
        <p:txBody>
          <a:bodyPr wrap="square" rtlCol="0">
            <a:spAutoFit/>
          </a:bodyPr>
          <a:lstStyle/>
          <a:p>
            <a:pPr marL="214313" indent="-214313" defTabSz="685800">
              <a:buClrTx/>
              <a:buFont typeface="Arial" panose="020B0604020202020204" pitchFamily="34" charset="0"/>
              <a:buChar char="•"/>
            </a:pPr>
            <a:r>
              <a:rPr lang="en-US" sz="1350" b="1" kern="1200" dirty="0">
                <a:solidFill>
                  <a:schemeClr val="tx1"/>
                </a:solidFill>
                <a:latin typeface="Segoe UI"/>
                <a:ea typeface="+mn-ea"/>
                <a:cs typeface="+mn-cs"/>
              </a:rPr>
              <a:t>AVOID DISTRACTION</a:t>
            </a:r>
          </a:p>
          <a:p>
            <a:pPr marL="557213" lvl="1" indent="-214313" defTabSz="685800">
              <a:buClrTx/>
              <a:buFont typeface="Arial" panose="020B0604020202020204" pitchFamily="34" charset="0"/>
              <a:buChar char="•"/>
            </a:pPr>
            <a:endParaRPr lang="en-US" sz="600" kern="1200" dirty="0">
              <a:solidFill>
                <a:schemeClr val="tx1"/>
              </a:solidFill>
              <a:latin typeface="Segoe UI"/>
              <a:ea typeface="+mn-ea"/>
              <a:cs typeface="+mn-cs"/>
            </a:endParaRPr>
          </a:p>
          <a:p>
            <a:pPr marL="557213" lvl="1" indent="-214313" defTabSz="685800">
              <a:buClrTx/>
              <a:buFont typeface="Arial" panose="020B0604020202020204" pitchFamily="34" charset="0"/>
              <a:buChar char="•"/>
            </a:pPr>
            <a:r>
              <a:rPr lang="en-US" sz="1350" kern="1200" dirty="0">
                <a:solidFill>
                  <a:schemeClr val="tx1"/>
                </a:solidFill>
                <a:latin typeface="Segoe UI"/>
                <a:ea typeface="+mn-ea"/>
                <a:cs typeface="+mn-cs"/>
              </a:rPr>
              <a:t>Silent phone</a:t>
            </a:r>
          </a:p>
          <a:p>
            <a:pPr marL="557213" lvl="1" indent="-214313" defTabSz="685800">
              <a:buClrTx/>
              <a:buFont typeface="Arial" panose="020B0604020202020204" pitchFamily="34" charset="0"/>
              <a:buChar char="•"/>
            </a:pPr>
            <a:r>
              <a:rPr lang="en-US" sz="1350" kern="1200" dirty="0">
                <a:solidFill>
                  <a:schemeClr val="tx1"/>
                </a:solidFill>
                <a:latin typeface="Segoe UI"/>
                <a:ea typeface="+mn-ea"/>
                <a:cs typeface="+mn-cs"/>
              </a:rPr>
              <a:t>No personal chats</a:t>
            </a:r>
          </a:p>
          <a:p>
            <a:pPr marL="557213" lvl="1" indent="-214313" defTabSz="685800">
              <a:buClrTx/>
              <a:buFont typeface="Arial" panose="020B0604020202020204" pitchFamily="34" charset="0"/>
              <a:buChar char="•"/>
            </a:pPr>
            <a:r>
              <a:rPr lang="en-US" sz="1350" kern="1200" dirty="0">
                <a:solidFill>
                  <a:schemeClr val="tx1"/>
                </a:solidFill>
                <a:latin typeface="Segoe UI"/>
                <a:ea typeface="+mn-ea"/>
                <a:cs typeface="+mn-cs"/>
              </a:rPr>
              <a:t>No social media</a:t>
            </a:r>
          </a:p>
          <a:p>
            <a:pPr marL="557213" lvl="1" indent="-214313" defTabSz="685800">
              <a:buClrTx/>
              <a:buFont typeface="Arial" panose="020B0604020202020204" pitchFamily="34" charset="0"/>
              <a:buChar char="•"/>
            </a:pPr>
            <a:endParaRPr lang="en-US" sz="1350" kern="1200" dirty="0">
              <a:solidFill>
                <a:schemeClr val="tx1"/>
              </a:solidFill>
              <a:latin typeface="Segoe UI"/>
              <a:ea typeface="+mn-ea"/>
              <a:cs typeface="+mn-cs"/>
            </a:endParaRPr>
          </a:p>
        </p:txBody>
      </p:sp>
      <p:grpSp>
        <p:nvGrpSpPr>
          <p:cNvPr id="8" name="Group 7">
            <a:extLst>
              <a:ext uri="{FF2B5EF4-FFF2-40B4-BE49-F238E27FC236}">
                <a16:creationId xmlns:a16="http://schemas.microsoft.com/office/drawing/2014/main" id="{5F3EE647-5F7C-41CC-9FED-433B20526891}"/>
              </a:ext>
            </a:extLst>
          </p:cNvPr>
          <p:cNvGrpSpPr/>
          <p:nvPr/>
        </p:nvGrpSpPr>
        <p:grpSpPr>
          <a:xfrm>
            <a:off x="2612449" y="3318795"/>
            <a:ext cx="2914922" cy="1291364"/>
            <a:chOff x="3483265" y="4348181"/>
            <a:chExt cx="3886562" cy="1721818"/>
          </a:xfrm>
        </p:grpSpPr>
        <p:sp>
          <p:nvSpPr>
            <p:cNvPr id="9" name="TextBox 8">
              <a:extLst>
                <a:ext uri="{FF2B5EF4-FFF2-40B4-BE49-F238E27FC236}">
                  <a16:creationId xmlns:a16="http://schemas.microsoft.com/office/drawing/2014/main" id="{A470BD00-C1A2-BCC9-8E63-14F3A8E40E44}"/>
                </a:ext>
              </a:extLst>
            </p:cNvPr>
            <p:cNvSpPr txBox="1"/>
            <p:nvPr/>
          </p:nvSpPr>
          <p:spPr>
            <a:xfrm>
              <a:off x="3505106" y="4348181"/>
              <a:ext cx="3007738" cy="400109"/>
            </a:xfrm>
            <a:prstGeom prst="rect">
              <a:avLst/>
            </a:prstGeom>
            <a:noFill/>
          </p:spPr>
          <p:txBody>
            <a:bodyPr wrap="square" rtlCol="0">
              <a:spAutoFit/>
            </a:bodyPr>
            <a:lstStyle/>
            <a:p>
              <a:pPr marL="214313" indent="-214313" defTabSz="685800">
                <a:buClrTx/>
                <a:buFont typeface="Arial" panose="020B0604020202020204" pitchFamily="34" charset="0"/>
                <a:buChar char="•"/>
              </a:pPr>
              <a:r>
                <a:rPr lang="en-US" sz="1350" b="1" kern="1200" dirty="0">
                  <a:solidFill>
                    <a:schemeClr val="tx1"/>
                  </a:solidFill>
                  <a:latin typeface="Segoe UI"/>
                  <a:ea typeface="+mn-ea"/>
                  <a:cs typeface="+mn-cs"/>
                </a:rPr>
                <a:t>PREPARE YOURSELF</a:t>
              </a:r>
            </a:p>
          </p:txBody>
        </p:sp>
        <p:pic>
          <p:nvPicPr>
            <p:cNvPr id="10" name="Picture 9" descr="A picture containing text, clipart&#10;&#10;Description automatically generated">
              <a:extLst>
                <a:ext uri="{FF2B5EF4-FFF2-40B4-BE49-F238E27FC236}">
                  <a16:creationId xmlns:a16="http://schemas.microsoft.com/office/drawing/2014/main" id="{FCC29E0F-7FDF-6B1D-C41E-36D1CC816A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3265" y="4651404"/>
              <a:ext cx="3886562" cy="1418595"/>
            </a:xfrm>
            <a:prstGeom prst="rect">
              <a:avLst/>
            </a:prstGeom>
          </p:spPr>
        </p:pic>
      </p:grpSp>
      <p:pic>
        <p:nvPicPr>
          <p:cNvPr id="11" name="Picture 10" descr="A person in a garment&#10;&#10;Description automatically generated with low confidence">
            <a:extLst>
              <a:ext uri="{FF2B5EF4-FFF2-40B4-BE49-F238E27FC236}">
                <a16:creationId xmlns:a16="http://schemas.microsoft.com/office/drawing/2014/main" id="{5FBC17FC-BABA-3E3C-ECC8-B5DBCF922E53}"/>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l="16169" t="8533" r="26169" b="370"/>
          <a:stretch/>
        </p:blipFill>
        <p:spPr>
          <a:xfrm>
            <a:off x="74831" y="1192632"/>
            <a:ext cx="2100260" cy="3405986"/>
          </a:xfrm>
          <a:prstGeom prst="rect">
            <a:avLst/>
          </a:prstGeom>
        </p:spPr>
      </p:pic>
      <p:grpSp>
        <p:nvGrpSpPr>
          <p:cNvPr id="12" name="Group 11">
            <a:extLst>
              <a:ext uri="{FF2B5EF4-FFF2-40B4-BE49-F238E27FC236}">
                <a16:creationId xmlns:a16="http://schemas.microsoft.com/office/drawing/2014/main" id="{50E42002-608A-19C0-CD73-961093FDAB35}"/>
              </a:ext>
            </a:extLst>
          </p:cNvPr>
          <p:cNvGrpSpPr/>
          <p:nvPr/>
        </p:nvGrpSpPr>
        <p:grpSpPr>
          <a:xfrm>
            <a:off x="2329777" y="806514"/>
            <a:ext cx="3165250" cy="2195306"/>
            <a:chOff x="3106369" y="1075351"/>
            <a:chExt cx="4220333" cy="2927075"/>
          </a:xfrm>
        </p:grpSpPr>
        <p:sp>
          <p:nvSpPr>
            <p:cNvPr id="13" name="TextBox 12">
              <a:extLst>
                <a:ext uri="{FF2B5EF4-FFF2-40B4-BE49-F238E27FC236}">
                  <a16:creationId xmlns:a16="http://schemas.microsoft.com/office/drawing/2014/main" id="{77D7CDB2-77FC-0A84-7048-CEA9241E78F2}"/>
                </a:ext>
              </a:extLst>
            </p:cNvPr>
            <p:cNvSpPr txBox="1"/>
            <p:nvPr/>
          </p:nvSpPr>
          <p:spPr>
            <a:xfrm>
              <a:off x="3106369" y="1075351"/>
              <a:ext cx="1758931" cy="400109"/>
            </a:xfrm>
            <a:prstGeom prst="rect">
              <a:avLst/>
            </a:prstGeom>
            <a:noFill/>
          </p:spPr>
          <p:txBody>
            <a:bodyPr wrap="square" rtlCol="0">
              <a:spAutoFit/>
            </a:bodyPr>
            <a:lstStyle/>
            <a:p>
              <a:pPr marL="214313" indent="-214313" defTabSz="685800">
                <a:buClrTx/>
                <a:buFont typeface="Arial" panose="020B0604020202020204" pitchFamily="34" charset="0"/>
                <a:buChar char="•"/>
              </a:pPr>
              <a:r>
                <a:rPr lang="en-US" sz="1350" b="1" kern="1200" dirty="0">
                  <a:solidFill>
                    <a:schemeClr val="tx1"/>
                  </a:solidFill>
                  <a:latin typeface="Segoe UI"/>
                  <a:ea typeface="+mn-ea"/>
                  <a:cs typeface="+mn-cs"/>
                </a:rPr>
                <a:t>BE ACTIVE</a:t>
              </a:r>
            </a:p>
          </p:txBody>
        </p:sp>
        <p:pic>
          <p:nvPicPr>
            <p:cNvPr id="14" name="Picture 13" descr="A picture containing toy&#10;&#10;Description automatically generated">
              <a:extLst>
                <a:ext uri="{FF2B5EF4-FFF2-40B4-BE49-F238E27FC236}">
                  <a16:creationId xmlns:a16="http://schemas.microsoft.com/office/drawing/2014/main" id="{89BFF579-CA0B-CB21-8CF6-433F853D0511}"/>
                </a:ext>
              </a:extLst>
            </p:cNvPr>
            <p:cNvPicPr>
              <a:picLocks noChangeAspect="1"/>
            </p:cNvPicPr>
            <p:nvPr/>
          </p:nvPicPr>
          <p:blipFill>
            <a:blip r:embed="rId4" cstate="screen">
              <a:clrChange>
                <a:clrFrom>
                  <a:srgbClr val="F7F7F7"/>
                </a:clrFrom>
                <a:clrTo>
                  <a:srgbClr val="F7F7F7">
                    <a:alpha val="0"/>
                  </a:srgbClr>
                </a:clrTo>
              </a:clrChange>
              <a:extLst>
                <a:ext uri="{28A0092B-C50C-407E-A947-70E740481C1C}">
                  <a14:useLocalDpi xmlns:a14="http://schemas.microsoft.com/office/drawing/2010/main" val="0"/>
                </a:ext>
              </a:extLst>
            </a:blip>
            <a:stretch>
              <a:fillRect/>
            </a:stretch>
          </p:blipFill>
          <p:spPr>
            <a:xfrm>
              <a:off x="4078286" y="1475460"/>
              <a:ext cx="3248416" cy="2526966"/>
            </a:xfrm>
            <a:prstGeom prst="rect">
              <a:avLst/>
            </a:prstGeom>
          </p:spPr>
        </p:pic>
      </p:grpSp>
      <p:grpSp>
        <p:nvGrpSpPr>
          <p:cNvPr id="15" name="Group 14">
            <a:extLst>
              <a:ext uri="{FF2B5EF4-FFF2-40B4-BE49-F238E27FC236}">
                <a16:creationId xmlns:a16="http://schemas.microsoft.com/office/drawing/2014/main" id="{07F277CA-DA9B-2E47-8CE1-B19EEDA8A93E}"/>
              </a:ext>
            </a:extLst>
          </p:cNvPr>
          <p:cNvGrpSpPr/>
          <p:nvPr/>
        </p:nvGrpSpPr>
        <p:grpSpPr>
          <a:xfrm>
            <a:off x="5856594" y="322353"/>
            <a:ext cx="2871431" cy="2154369"/>
            <a:chOff x="7853540" y="1269304"/>
            <a:chExt cx="3828574" cy="2872492"/>
          </a:xfrm>
        </p:grpSpPr>
        <p:pic>
          <p:nvPicPr>
            <p:cNvPr id="16" name="Picture 15" descr="Diagram&#10;&#10;Description automatically generated">
              <a:extLst>
                <a:ext uri="{FF2B5EF4-FFF2-40B4-BE49-F238E27FC236}">
                  <a16:creationId xmlns:a16="http://schemas.microsoft.com/office/drawing/2014/main" id="{49AD69C7-EAE9-D1F4-EB72-D8DAFD01C8AD}"/>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18546"/>
            <a:stretch/>
          </p:blipFill>
          <p:spPr>
            <a:xfrm>
              <a:off x="7853540" y="1726836"/>
              <a:ext cx="3702328" cy="2414960"/>
            </a:xfrm>
            <a:prstGeom prst="rect">
              <a:avLst/>
            </a:prstGeom>
          </p:spPr>
        </p:pic>
        <p:sp>
          <p:nvSpPr>
            <p:cNvPr id="17" name="Speech Bubble: Oval 16">
              <a:extLst>
                <a:ext uri="{FF2B5EF4-FFF2-40B4-BE49-F238E27FC236}">
                  <a16:creationId xmlns:a16="http://schemas.microsoft.com/office/drawing/2014/main" id="{9D9358A3-1C7A-4497-AB8A-2AD1D6A07D0E}"/>
                </a:ext>
              </a:extLst>
            </p:cNvPr>
            <p:cNvSpPr/>
            <p:nvPr/>
          </p:nvSpPr>
          <p:spPr>
            <a:xfrm>
              <a:off x="9213834" y="1269304"/>
              <a:ext cx="2468280" cy="424732"/>
            </a:xfrm>
            <a:prstGeom prst="wedgeEllipseCallout">
              <a:avLst>
                <a:gd name="adj1" fmla="val 21170"/>
                <a:gd name="adj2" fmla="val 17546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sz="1050" kern="1200" dirty="0">
                  <a:solidFill>
                    <a:schemeClr val="tx1"/>
                  </a:solidFill>
                  <a:latin typeface="Segoe UI"/>
                </a:rPr>
                <a:t>Check </a:t>
              </a:r>
              <a:r>
                <a:rPr lang="en-US" sz="1050" kern="1200" dirty="0" err="1">
                  <a:solidFill>
                    <a:schemeClr val="tx1"/>
                  </a:solidFill>
                  <a:latin typeface="Segoe UI"/>
                </a:rPr>
                <a:t>meeeeee</a:t>
              </a:r>
              <a:r>
                <a:rPr lang="en-US" sz="1050" kern="1200" dirty="0">
                  <a:solidFill>
                    <a:schemeClr val="tx1"/>
                  </a:solidFill>
                  <a:latin typeface="Segoe UI"/>
                </a:rPr>
                <a:t>….</a:t>
              </a:r>
            </a:p>
          </p:txBody>
        </p:sp>
      </p:grpSp>
      <p:sp>
        <p:nvSpPr>
          <p:cNvPr id="18" name="Rectangle 17">
            <a:extLst>
              <a:ext uri="{FF2B5EF4-FFF2-40B4-BE49-F238E27FC236}">
                <a16:creationId xmlns:a16="http://schemas.microsoft.com/office/drawing/2014/main" id="{7FFEB144-7B30-AE97-66F4-8E2A40FDB23A}"/>
              </a:ext>
            </a:extLst>
          </p:cNvPr>
          <p:cNvSpPr/>
          <p:nvPr/>
        </p:nvSpPr>
        <p:spPr>
          <a:xfrm>
            <a:off x="5704958" y="3887266"/>
            <a:ext cx="3118670" cy="807913"/>
          </a:xfrm>
          <a:prstGeom prst="rect">
            <a:avLst/>
          </a:prstGeom>
          <a:noFill/>
        </p:spPr>
        <p:txBody>
          <a:bodyPr wrap="square" lIns="68580" tIns="34290" rIns="68580" bIns="34290">
            <a:spAutoFit/>
          </a:bodyPr>
          <a:lstStyle/>
          <a:p>
            <a:pPr algn="ctr" defTabSz="685800">
              <a:buClrTx/>
            </a:pPr>
            <a:r>
              <a:rPr lang="en-US" sz="2400" kern="1200" dirty="0">
                <a:ln w="0"/>
                <a:solidFill>
                  <a:srgbClr val="0070C0"/>
                </a:solidFill>
                <a:effectLst>
                  <a:outerShdw blurRad="38100" dist="25400" dir="5400000" algn="ctr" rotWithShape="0">
                    <a:srgbClr val="6E747A">
                      <a:alpha val="43000"/>
                    </a:srgbClr>
                  </a:outerShdw>
                </a:effectLst>
                <a:latin typeface="Segoe UI"/>
                <a:ea typeface="+mn-ea"/>
                <a:cs typeface="+mn-cs"/>
              </a:rPr>
              <a:t>These things will improve your scores!</a:t>
            </a:r>
          </a:p>
        </p:txBody>
      </p:sp>
    </p:spTree>
    <p:extLst>
      <p:ext uri="{BB962C8B-B14F-4D97-AF65-F5344CB8AC3E}">
        <p14:creationId xmlns:p14="http://schemas.microsoft.com/office/powerpoint/2010/main" val="206999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down)">
                                      <p:cBhvr>
                                        <p:cTn id="36" dur="500"/>
                                        <p:tgtEl>
                                          <p:spTgt spid="15"/>
                                        </p:tgtEl>
                                      </p:cBhvr>
                                    </p:animEffect>
                                  </p:childTnLst>
                                </p:cTn>
                              </p:par>
                              <p:par>
                                <p:cTn id="37" presetID="2" presetClass="entr" presetSubtype="4"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fill="hold"/>
                                        <p:tgtEl>
                                          <p:spTgt spid="7"/>
                                        </p:tgtEl>
                                        <p:attrNameLst>
                                          <p:attrName>ppt_x</p:attrName>
                                        </p:attrNameLst>
                                      </p:cBhvr>
                                      <p:tavLst>
                                        <p:tav tm="0">
                                          <p:val>
                                            <p:strVal val="#ppt_x"/>
                                          </p:val>
                                        </p:tav>
                                        <p:tav tm="100000">
                                          <p:val>
                                            <p:strVal val="#ppt_x"/>
                                          </p:val>
                                        </p:tav>
                                      </p:tavLst>
                                    </p:anim>
                                    <p:anim calcmode="lin" valueType="num">
                                      <p:cBhvr additive="base">
                                        <p:cTn id="4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barn(inVertical)">
                                      <p:cBhvr>
                                        <p:cTn id="4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7" name="Google Shape;247;p18"/>
          <p:cNvSpPr txBox="1">
            <a:spLocks noGrp="1"/>
          </p:cNvSpPr>
          <p:nvPr>
            <p:ph type="title"/>
          </p:nvPr>
        </p:nvSpPr>
        <p:spPr>
          <a:xfrm>
            <a:off x="1258344" y="628231"/>
            <a:ext cx="6858000" cy="345000"/>
          </a:xfrm>
          <a:prstGeom prst="rect">
            <a:avLst/>
          </a:prstGeom>
          <a:noFill/>
          <a:ln>
            <a:noFill/>
          </a:ln>
        </p:spPr>
        <p:txBody>
          <a:bodyPr spcFirstLastPara="1" wrap="square" lIns="91425" tIns="91425" rIns="91425" bIns="91425" anchor="b" anchorCtr="0">
            <a:noAutofit/>
          </a:bodyPr>
          <a:lstStyle/>
          <a:p>
            <a:r>
              <a:rPr lang="en" sz="2800" dirty="0">
                <a:solidFill>
                  <a:schemeClr val="tx1"/>
                </a:solidFill>
              </a:rPr>
              <a:t>ACTIVITY 2 </a:t>
            </a:r>
            <a:endParaRPr sz="2800" dirty="0">
              <a:solidFill>
                <a:schemeClr val="tx1"/>
              </a:solidFill>
            </a:endParaRPr>
          </a:p>
        </p:txBody>
      </p:sp>
      <p:sp>
        <p:nvSpPr>
          <p:cNvPr id="248" name="Google Shape;248;p18"/>
          <p:cNvSpPr txBox="1">
            <a:spLocks noGrp="1"/>
          </p:cNvSpPr>
          <p:nvPr>
            <p:ph type="body" idx="1"/>
          </p:nvPr>
        </p:nvSpPr>
        <p:spPr>
          <a:xfrm>
            <a:off x="3545839" y="1950480"/>
            <a:ext cx="4805681" cy="1801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600"/>
              </a:spcBef>
              <a:spcAft>
                <a:spcPts val="0"/>
              </a:spcAft>
              <a:buSzPts val="3000"/>
              <a:buNone/>
            </a:pPr>
            <a:r>
              <a:rPr lang="en" sz="2800" dirty="0">
                <a:solidFill>
                  <a:schemeClr val="tx1"/>
                </a:solidFill>
              </a:rPr>
              <a:t>Let choose the most characteristics with your team and explain to us why.</a:t>
            </a:r>
            <a:endParaRPr sz="2800" dirty="0">
              <a:solidFill>
                <a:schemeClr val="tx1"/>
              </a:solidFill>
            </a:endParaRPr>
          </a:p>
          <a:p>
            <a:pPr marL="0" lvl="0" indent="0" algn="l" rtl="0">
              <a:lnSpc>
                <a:spcPct val="100000"/>
              </a:lnSpc>
              <a:spcBef>
                <a:spcPts val="600"/>
              </a:spcBef>
              <a:spcAft>
                <a:spcPts val="0"/>
              </a:spcAft>
              <a:buClr>
                <a:schemeClr val="dk1"/>
              </a:buClr>
              <a:buSzPts val="1100"/>
              <a:buFont typeface="Arial"/>
              <a:buNone/>
            </a:pPr>
            <a:endParaRPr sz="2800" dirty="0">
              <a:solidFill>
                <a:schemeClr val="tx1"/>
              </a:solidFill>
            </a:endParaRPr>
          </a:p>
        </p:txBody>
      </p:sp>
      <p:sp>
        <p:nvSpPr>
          <p:cNvPr id="249" name="Google Shape;249;p18"/>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solidFill>
                  <a:schemeClr val="tx1"/>
                </a:solidFill>
              </a:rPr>
              <a:t>20</a:t>
            </a:fld>
            <a:endParaRPr>
              <a:solidFill>
                <a:schemeClr val="tx1"/>
              </a:solidFill>
            </a:endParaRPr>
          </a:p>
        </p:txBody>
      </p:sp>
      <p:pic>
        <p:nvPicPr>
          <p:cNvPr id="6" name="Google Shape;205;p15">
            <a:extLst>
              <a:ext uri="{FF2B5EF4-FFF2-40B4-BE49-F238E27FC236}">
                <a16:creationId xmlns:a16="http://schemas.microsoft.com/office/drawing/2014/main" id="{CC6C782D-305E-A34A-3B84-24CBCFAB37AA}"/>
              </a:ext>
            </a:extLst>
          </p:cNvPr>
          <p:cNvPicPr preferRelativeResize="0"/>
          <p:nvPr/>
        </p:nvPicPr>
        <p:blipFill rotWithShape="1">
          <a:blip r:embed="rId3">
            <a:alphaModFix/>
          </a:blip>
          <a:srcRect l="7359" r="7358"/>
          <a:stretch/>
        </p:blipFill>
        <p:spPr>
          <a:xfrm>
            <a:off x="88362" y="1272516"/>
            <a:ext cx="2922848" cy="2995586"/>
          </a:xfrm>
          <a:prstGeom prst="ellipse">
            <a:avLst/>
          </a:prstGeom>
          <a:noFill/>
          <a:ln w="28575" cap="flat" cmpd="sng">
            <a:solidFill>
              <a:schemeClr val="dk1"/>
            </a:solidFill>
            <a:prstDash val="solid"/>
            <a:round/>
            <a:headEnd type="none" w="sm" len="sm"/>
            <a:tailEnd type="none" w="sm" len="sm"/>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19"/>
          <p:cNvSpPr txBox="1">
            <a:spLocks noGrp="1"/>
          </p:cNvSpPr>
          <p:nvPr>
            <p:ph type="body" idx="1"/>
          </p:nvPr>
        </p:nvSpPr>
        <p:spPr>
          <a:xfrm>
            <a:off x="1866905" y="2243080"/>
            <a:ext cx="6170800" cy="819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600"/>
              </a:spcBef>
              <a:spcAft>
                <a:spcPts val="0"/>
              </a:spcAft>
              <a:buSzPts val="2800"/>
              <a:buNone/>
            </a:pPr>
            <a:r>
              <a:rPr lang="en" sz="3200" dirty="0">
                <a:solidFill>
                  <a:schemeClr val="tx1"/>
                </a:solidFill>
              </a:rPr>
              <a:t>People are more willing to support and defend work they helped create.</a:t>
            </a:r>
            <a:endParaRPr sz="3200" dirty="0">
              <a:solidFill>
                <a:schemeClr val="tx1"/>
              </a:solidFill>
            </a:endParaRPr>
          </a:p>
        </p:txBody>
      </p:sp>
      <p:sp>
        <p:nvSpPr>
          <p:cNvPr id="255" name="Google Shape;255;p19"/>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solidFill>
                  <a:schemeClr val="tx1"/>
                </a:solidFill>
              </a:rPr>
              <a:t>21</a:t>
            </a:fld>
            <a:endParaRPr>
              <a:solidFill>
                <a:schemeClr val="tx1"/>
              </a:solidFill>
            </a:endParaRPr>
          </a:p>
        </p:txBody>
      </p:sp>
      <p:sp>
        <p:nvSpPr>
          <p:cNvPr id="256" name="Google Shape;256;p19"/>
          <p:cNvSpPr/>
          <p:nvPr/>
        </p:nvSpPr>
        <p:spPr>
          <a:xfrm>
            <a:off x="8206896" y="607947"/>
            <a:ext cx="707700" cy="7167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chemeClr val="tx1"/>
              </a:solidFill>
              <a:latin typeface="Quicksand"/>
              <a:ea typeface="Quicksand"/>
              <a:cs typeface="Quicksand"/>
              <a:sym typeface="Quicksand"/>
            </a:endParaRPr>
          </a:p>
        </p:txBody>
      </p:sp>
      <p:sp>
        <p:nvSpPr>
          <p:cNvPr id="257" name="Google Shape;257;p19"/>
          <p:cNvSpPr/>
          <p:nvPr/>
        </p:nvSpPr>
        <p:spPr>
          <a:xfrm>
            <a:off x="7804025" y="607947"/>
            <a:ext cx="619800" cy="627600"/>
          </a:xfrm>
          <a:prstGeom prst="ellipse">
            <a:avLst/>
          </a:prstGeom>
          <a:solidFill>
            <a:schemeClr val="accent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chemeClr val="tx1"/>
              </a:solidFill>
              <a:latin typeface="Quicksand"/>
              <a:ea typeface="Quicksand"/>
              <a:cs typeface="Quicksand"/>
              <a:sym typeface="Quicksand"/>
            </a:endParaRPr>
          </a:p>
        </p:txBody>
      </p:sp>
      <p:sp>
        <p:nvSpPr>
          <p:cNvPr id="258" name="Google Shape;258;p19"/>
          <p:cNvSpPr/>
          <p:nvPr/>
        </p:nvSpPr>
        <p:spPr>
          <a:xfrm>
            <a:off x="8206896" y="507747"/>
            <a:ext cx="418800" cy="414000"/>
          </a:xfrm>
          <a:prstGeom prst="ellipse">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chemeClr val="tx1"/>
              </a:solidFill>
              <a:latin typeface="Quicksand"/>
              <a:ea typeface="Quicksand"/>
              <a:cs typeface="Quicksand"/>
              <a:sym typeface="Quicksan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63" name="Google Shape;263;p20"/>
          <p:cNvPicPr preferRelativeResize="0"/>
          <p:nvPr/>
        </p:nvPicPr>
        <p:blipFill rotWithShape="1">
          <a:blip r:embed="rId3">
            <a:alphaModFix/>
          </a:blip>
          <a:srcRect l="7359" r="7358"/>
          <a:stretch/>
        </p:blipFill>
        <p:spPr>
          <a:xfrm>
            <a:off x="79681" y="1278980"/>
            <a:ext cx="2522758" cy="2585539"/>
          </a:xfrm>
          <a:prstGeom prst="ellipse">
            <a:avLst/>
          </a:prstGeom>
          <a:noFill/>
          <a:ln w="28575" cap="flat" cmpd="sng">
            <a:solidFill>
              <a:schemeClr val="dk1"/>
            </a:solidFill>
            <a:prstDash val="solid"/>
            <a:round/>
            <a:headEnd type="none" w="sm" len="sm"/>
            <a:tailEnd type="none" w="sm" len="sm"/>
          </a:ln>
        </p:spPr>
      </p:pic>
      <p:sp>
        <p:nvSpPr>
          <p:cNvPr id="264" name="Google Shape;264;p20"/>
          <p:cNvSpPr txBox="1">
            <a:spLocks noGrp="1"/>
          </p:cNvSpPr>
          <p:nvPr>
            <p:ph type="title"/>
          </p:nvPr>
        </p:nvSpPr>
        <p:spPr>
          <a:xfrm>
            <a:off x="1143000" y="621087"/>
            <a:ext cx="6858000" cy="345000"/>
          </a:xfrm>
          <a:prstGeom prst="rect">
            <a:avLst/>
          </a:prstGeom>
          <a:noFill/>
          <a:ln>
            <a:noFill/>
          </a:ln>
        </p:spPr>
        <p:txBody>
          <a:bodyPr spcFirstLastPara="1" wrap="square" lIns="91425" tIns="91425" rIns="91425" bIns="91425" anchor="b" anchorCtr="0">
            <a:noAutofit/>
          </a:bodyPr>
          <a:lstStyle/>
          <a:p>
            <a:r>
              <a:rPr lang="en" sz="2800" dirty="0">
                <a:solidFill>
                  <a:schemeClr val="tx1"/>
                </a:solidFill>
              </a:rPr>
              <a:t>ACTIVITY 3 </a:t>
            </a:r>
            <a:endParaRPr sz="2800" dirty="0">
              <a:solidFill>
                <a:schemeClr val="tx1"/>
              </a:solidFill>
            </a:endParaRPr>
          </a:p>
        </p:txBody>
      </p:sp>
      <p:sp>
        <p:nvSpPr>
          <p:cNvPr id="265" name="Google Shape;265;p20"/>
          <p:cNvSpPr txBox="1">
            <a:spLocks noGrp="1"/>
          </p:cNvSpPr>
          <p:nvPr>
            <p:ph type="body" idx="1"/>
          </p:nvPr>
        </p:nvSpPr>
        <p:spPr>
          <a:xfrm>
            <a:off x="3230879" y="1793069"/>
            <a:ext cx="4967157" cy="1801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600"/>
              </a:spcBef>
              <a:spcAft>
                <a:spcPts val="0"/>
              </a:spcAft>
              <a:buSzPts val="3000"/>
              <a:buNone/>
            </a:pPr>
            <a:r>
              <a:rPr lang="en" sz="2800" dirty="0">
                <a:solidFill>
                  <a:schemeClr val="tx1"/>
                </a:solidFill>
              </a:rPr>
              <a:t>Now, let’s discuss about risks associated with working in teams.</a:t>
            </a:r>
            <a:endParaRPr sz="2800" dirty="0">
              <a:solidFill>
                <a:schemeClr val="tx1"/>
              </a:solidFill>
            </a:endParaRPr>
          </a:p>
        </p:txBody>
      </p:sp>
      <p:sp>
        <p:nvSpPr>
          <p:cNvPr id="266" name="Google Shape;266;p20"/>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solidFill>
                  <a:schemeClr val="tx1"/>
                </a:solidFill>
              </a:rPr>
              <a:t>22</a:t>
            </a:fld>
            <a:endParaRPr>
              <a:solidFill>
                <a:schemeClr val="tx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1FF815-8EC4-E967-C4F5-176021703AF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3" name="Slide Number Placeholder 1">
            <a:extLst>
              <a:ext uri="{FF2B5EF4-FFF2-40B4-BE49-F238E27FC236}">
                <a16:creationId xmlns:a16="http://schemas.microsoft.com/office/drawing/2014/main" id="{9E1517B0-962D-3132-3A21-AFC6DB1F3C71}"/>
              </a:ext>
            </a:extLst>
          </p:cNvPr>
          <p:cNvSpPr txBox="1">
            <a:spLocks/>
          </p:cNvSpPr>
          <p:nvPr/>
        </p:nvSpPr>
        <p:spPr>
          <a:xfrm>
            <a:off x="8523157" y="4752131"/>
            <a:ext cx="548700" cy="315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9pPr>
          </a:lstStyle>
          <a:p>
            <a:fld id="{00000000-1234-1234-1234-123412341234}" type="slidenum">
              <a:rPr lang="en" smtClean="0">
                <a:solidFill>
                  <a:schemeClr val="tx1"/>
                </a:solidFill>
                <a:latin typeface="Quicksand" panose="020B0604020202020204" charset="0"/>
              </a:rPr>
              <a:pPr/>
              <a:t>23</a:t>
            </a:fld>
            <a:endParaRPr lang="en">
              <a:solidFill>
                <a:schemeClr val="tx1"/>
              </a:solidFill>
              <a:latin typeface="Quicksand" panose="020B0604020202020204" charset="0"/>
            </a:endParaRPr>
          </a:p>
        </p:txBody>
      </p:sp>
      <p:sp>
        <p:nvSpPr>
          <p:cNvPr id="5" name="TextBox 4">
            <a:extLst>
              <a:ext uri="{FF2B5EF4-FFF2-40B4-BE49-F238E27FC236}">
                <a16:creationId xmlns:a16="http://schemas.microsoft.com/office/drawing/2014/main" id="{E76671C6-5D20-00D6-3495-E44B70BB3083}"/>
              </a:ext>
            </a:extLst>
          </p:cNvPr>
          <p:cNvSpPr txBox="1"/>
          <p:nvPr/>
        </p:nvSpPr>
        <p:spPr>
          <a:xfrm>
            <a:off x="2828025" y="2028983"/>
            <a:ext cx="4903735" cy="1077218"/>
          </a:xfrm>
          <a:prstGeom prst="rect">
            <a:avLst/>
          </a:prstGeom>
          <a:noFill/>
        </p:spPr>
        <p:txBody>
          <a:bodyPr wrap="square">
            <a:spAutoFit/>
          </a:bodyPr>
          <a:lstStyle/>
          <a:p>
            <a:pPr marL="285750" indent="-285750">
              <a:spcBef>
                <a:spcPts val="600"/>
              </a:spcBef>
              <a:buClrTx/>
              <a:buFont typeface="Arial" panose="020B0604020202020204" pitchFamily="34" charset="0"/>
              <a:buChar char="•"/>
            </a:pPr>
            <a:r>
              <a:rPr lang="en-US" sz="1800" b="0" i="0" u="none" strike="noStrike" baseline="0" dirty="0">
                <a:solidFill>
                  <a:schemeClr val="tx1"/>
                </a:solidFill>
                <a:latin typeface="Quicksand" panose="020B0604020202020204" charset="0"/>
              </a:rPr>
              <a:t>For simple tasks or problems 	</a:t>
            </a:r>
          </a:p>
          <a:p>
            <a:pPr marL="285750" indent="-285750">
              <a:spcBef>
                <a:spcPts val="600"/>
              </a:spcBef>
              <a:buClrTx/>
              <a:buFont typeface="Arial" panose="020B0604020202020204" pitchFamily="34" charset="0"/>
              <a:buChar char="•"/>
            </a:pPr>
            <a:r>
              <a:rPr lang="en-US" sz="1800" b="0" i="0" u="none" strike="noStrike" baseline="0" dirty="0">
                <a:solidFill>
                  <a:schemeClr val="tx1"/>
                </a:solidFill>
                <a:latin typeface="Quicksand" panose="020B0604020202020204" charset="0"/>
              </a:rPr>
              <a:t>When cooperation is sufficient 	</a:t>
            </a:r>
          </a:p>
          <a:p>
            <a:pPr marL="285750" indent="-285750">
              <a:spcBef>
                <a:spcPts val="600"/>
              </a:spcBef>
              <a:buClrTx/>
              <a:buFont typeface="Arial" panose="020B0604020202020204" pitchFamily="34" charset="0"/>
              <a:buChar char="•"/>
            </a:pPr>
            <a:r>
              <a:rPr lang="en-US" sz="1800" b="0" i="0" u="none" strike="noStrike" baseline="0" dirty="0">
                <a:solidFill>
                  <a:schemeClr val="tx1"/>
                </a:solidFill>
                <a:latin typeface="Quicksand" panose="020B0604020202020204" charset="0"/>
              </a:rPr>
              <a:t>When minimum discretion is required</a:t>
            </a:r>
          </a:p>
        </p:txBody>
      </p:sp>
      <p:sp>
        <p:nvSpPr>
          <p:cNvPr id="6" name="TextBox 5">
            <a:extLst>
              <a:ext uri="{FF2B5EF4-FFF2-40B4-BE49-F238E27FC236}">
                <a16:creationId xmlns:a16="http://schemas.microsoft.com/office/drawing/2014/main" id="{1FAA39A2-E679-C0F4-1186-EB8CB9009D80}"/>
              </a:ext>
            </a:extLst>
          </p:cNvPr>
          <p:cNvSpPr txBox="1"/>
          <p:nvPr/>
        </p:nvSpPr>
        <p:spPr>
          <a:xfrm>
            <a:off x="2828025" y="1507309"/>
            <a:ext cx="5475399" cy="461665"/>
          </a:xfrm>
          <a:prstGeom prst="rect">
            <a:avLst/>
          </a:prstGeom>
          <a:noFill/>
        </p:spPr>
        <p:txBody>
          <a:bodyPr wrap="square">
            <a:spAutoFit/>
          </a:bodyPr>
          <a:lstStyle/>
          <a:p>
            <a:r>
              <a:rPr lang="en-US" sz="2400" b="1" i="0" u="none" strike="noStrike" baseline="0" dirty="0">
                <a:solidFill>
                  <a:srgbClr val="0070C0"/>
                </a:solidFill>
                <a:latin typeface="Quicksand" panose="020B0604020202020204" charset="0"/>
              </a:rPr>
              <a:t>When to work alone or in groups…</a:t>
            </a:r>
            <a:endParaRPr lang="en-US" sz="2400" b="0" i="0" u="none" strike="noStrike" baseline="0" dirty="0">
              <a:solidFill>
                <a:srgbClr val="0070C0"/>
              </a:solidFill>
              <a:latin typeface="Quicksand" panose="020B0604020202020204" charset="0"/>
            </a:endParaRPr>
          </a:p>
        </p:txBody>
      </p:sp>
      <p:grpSp>
        <p:nvGrpSpPr>
          <p:cNvPr id="10" name="Group 9">
            <a:extLst>
              <a:ext uri="{FF2B5EF4-FFF2-40B4-BE49-F238E27FC236}">
                <a16:creationId xmlns:a16="http://schemas.microsoft.com/office/drawing/2014/main" id="{83D5B6E3-FD31-E23A-8A1F-106C8FE41B9F}"/>
              </a:ext>
            </a:extLst>
          </p:cNvPr>
          <p:cNvGrpSpPr/>
          <p:nvPr/>
        </p:nvGrpSpPr>
        <p:grpSpPr>
          <a:xfrm>
            <a:off x="686719" y="289786"/>
            <a:ext cx="6973921" cy="2302372"/>
            <a:chOff x="757838" y="312851"/>
            <a:chExt cx="6973921" cy="2302372"/>
          </a:xfrm>
        </p:grpSpPr>
        <p:sp>
          <p:nvSpPr>
            <p:cNvPr id="4" name="TextBox 3">
              <a:extLst>
                <a:ext uri="{FF2B5EF4-FFF2-40B4-BE49-F238E27FC236}">
                  <a16:creationId xmlns:a16="http://schemas.microsoft.com/office/drawing/2014/main" id="{2C2AF2C2-30EC-DCCB-1D81-7491EDD71287}"/>
                </a:ext>
              </a:extLst>
            </p:cNvPr>
            <p:cNvSpPr txBox="1"/>
            <p:nvPr/>
          </p:nvSpPr>
          <p:spPr>
            <a:xfrm>
              <a:off x="2828024" y="312851"/>
              <a:ext cx="4903735" cy="954107"/>
            </a:xfrm>
            <a:prstGeom prst="rect">
              <a:avLst/>
            </a:prstGeom>
            <a:noFill/>
          </p:spPr>
          <p:txBody>
            <a:bodyPr wrap="square">
              <a:spAutoFit/>
            </a:bodyPr>
            <a:lstStyle/>
            <a:p>
              <a:r>
                <a:rPr lang="en-US" sz="2800" b="1" i="0" u="none" strike="noStrike" baseline="0" dirty="0">
                  <a:solidFill>
                    <a:schemeClr val="tx1"/>
                  </a:solidFill>
                  <a:latin typeface="Quicksand" panose="020B0604020202020204" charset="0"/>
                </a:rPr>
                <a:t>When to work alone, in groups or in teams? </a:t>
              </a:r>
              <a:endParaRPr lang="en-US" sz="2800" dirty="0">
                <a:solidFill>
                  <a:schemeClr val="tx1"/>
                </a:solidFill>
                <a:latin typeface="Quicksand" panose="020B0604020202020204" charset="0"/>
              </a:endParaRPr>
            </a:p>
          </p:txBody>
        </p:sp>
        <p:pic>
          <p:nvPicPr>
            <p:cNvPr id="7" name="Picture 6" descr="A picture containing text, vector graphics&#10;&#10;Description automatically generated">
              <a:extLst>
                <a:ext uri="{FF2B5EF4-FFF2-40B4-BE49-F238E27FC236}">
                  <a16:creationId xmlns:a16="http://schemas.microsoft.com/office/drawing/2014/main" id="{C7906D61-CCE8-199A-C653-E12B29F76122}"/>
                </a:ext>
              </a:extLst>
            </p:cNvPr>
            <p:cNvPicPr>
              <a:picLocks noChangeAspect="1"/>
            </p:cNvPicPr>
            <p:nvPr/>
          </p:nvPicPr>
          <p:blipFill>
            <a:blip r:embed="rId3"/>
            <a:stretch>
              <a:fillRect/>
            </a:stretch>
          </p:blipFill>
          <p:spPr>
            <a:xfrm>
              <a:off x="757838" y="514078"/>
              <a:ext cx="1799594" cy="2101145"/>
            </a:xfrm>
            <a:prstGeom prst="rect">
              <a:avLst/>
            </a:prstGeom>
          </p:spPr>
        </p:pic>
      </p:grpSp>
      <p:sp>
        <p:nvSpPr>
          <p:cNvPr id="9" name="TextBox 8">
            <a:extLst>
              <a:ext uri="{FF2B5EF4-FFF2-40B4-BE49-F238E27FC236}">
                <a16:creationId xmlns:a16="http://schemas.microsoft.com/office/drawing/2014/main" id="{E5AD3D68-3713-4915-78C3-31F8C90F867A}"/>
              </a:ext>
            </a:extLst>
          </p:cNvPr>
          <p:cNvSpPr txBox="1"/>
          <p:nvPr/>
        </p:nvSpPr>
        <p:spPr>
          <a:xfrm>
            <a:off x="1015999" y="3124677"/>
            <a:ext cx="7853681" cy="1785104"/>
          </a:xfrm>
          <a:prstGeom prst="rect">
            <a:avLst/>
          </a:prstGeom>
          <a:noFill/>
        </p:spPr>
        <p:txBody>
          <a:bodyPr wrap="square">
            <a:spAutoFit/>
          </a:bodyPr>
          <a:lstStyle>
            <a:defPPr marR="0" lvl="0" algn="l" rtl="0">
              <a:lnSpc>
                <a:spcPct val="100000"/>
              </a:lnSpc>
              <a:spcBef>
                <a:spcPts val="0"/>
              </a:spcBef>
              <a:spcAft>
                <a:spcPts val="0"/>
              </a:spcAft>
            </a:defPPr>
            <a:lvl1pPr marL="285750" indent="-285750">
              <a:spcBef>
                <a:spcPts val="600"/>
              </a:spcBef>
              <a:buClrTx/>
              <a:buFont typeface="Arial" panose="020B0604020202020204" pitchFamily="34" charset="0"/>
              <a:buChar char="•"/>
              <a:defRPr sz="1800" baseline="0">
                <a:solidFill>
                  <a:schemeClr val="tx1"/>
                </a:solidFill>
                <a:latin typeface="Quicksand" panose="020B0604020202020204" charset="0"/>
              </a:defRPr>
            </a:lvl1pPr>
          </a:lstStyle>
          <a:p>
            <a:r>
              <a:rPr lang="en-US" dirty="0"/>
              <a:t>When fast decisions are needed 	</a:t>
            </a:r>
          </a:p>
          <a:p>
            <a:r>
              <a:rPr lang="en-US" dirty="0"/>
              <a:t>When few competences are required 	</a:t>
            </a:r>
          </a:p>
          <a:p>
            <a:r>
              <a:rPr lang="en-US" dirty="0"/>
              <a:t>When members’ interests are different or in conflict</a:t>
            </a:r>
          </a:p>
          <a:p>
            <a:r>
              <a:rPr lang="en-US" dirty="0"/>
              <a:t>When an organization credits individuals for operational outputs</a:t>
            </a:r>
          </a:p>
          <a:p>
            <a:r>
              <a:rPr lang="en-US" dirty="0"/>
              <a:t>When innovative responses are sought 		</a:t>
            </a:r>
          </a:p>
        </p:txBody>
      </p:sp>
    </p:spTree>
    <p:extLst>
      <p:ext uri="{BB962C8B-B14F-4D97-AF65-F5344CB8AC3E}">
        <p14:creationId xmlns:p14="http://schemas.microsoft.com/office/powerpoint/2010/main" val="1534024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P spid="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1FF815-8EC4-E967-C4F5-176021703AF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
        <p:nvSpPr>
          <p:cNvPr id="3" name="Slide Number Placeholder 1">
            <a:extLst>
              <a:ext uri="{FF2B5EF4-FFF2-40B4-BE49-F238E27FC236}">
                <a16:creationId xmlns:a16="http://schemas.microsoft.com/office/drawing/2014/main" id="{9E1517B0-962D-3132-3A21-AFC6DB1F3C71}"/>
              </a:ext>
            </a:extLst>
          </p:cNvPr>
          <p:cNvSpPr txBox="1">
            <a:spLocks/>
          </p:cNvSpPr>
          <p:nvPr/>
        </p:nvSpPr>
        <p:spPr>
          <a:xfrm>
            <a:off x="8523157" y="4752131"/>
            <a:ext cx="548700" cy="315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9pPr>
          </a:lstStyle>
          <a:p>
            <a:fld id="{00000000-1234-1234-1234-123412341234}" type="slidenum">
              <a:rPr lang="en" smtClean="0">
                <a:solidFill>
                  <a:schemeClr val="tx1"/>
                </a:solidFill>
                <a:latin typeface="Quicksand" panose="020B0604020202020204" charset="0"/>
              </a:rPr>
              <a:pPr/>
              <a:t>24</a:t>
            </a:fld>
            <a:endParaRPr lang="en">
              <a:solidFill>
                <a:schemeClr val="tx1"/>
              </a:solidFill>
              <a:latin typeface="Quicksand" panose="020B0604020202020204" charset="0"/>
            </a:endParaRPr>
          </a:p>
        </p:txBody>
      </p:sp>
      <p:sp>
        <p:nvSpPr>
          <p:cNvPr id="5" name="TextBox 4">
            <a:extLst>
              <a:ext uri="{FF2B5EF4-FFF2-40B4-BE49-F238E27FC236}">
                <a16:creationId xmlns:a16="http://schemas.microsoft.com/office/drawing/2014/main" id="{E76671C6-5D20-00D6-3495-E44B70BB3083}"/>
              </a:ext>
            </a:extLst>
          </p:cNvPr>
          <p:cNvSpPr txBox="1"/>
          <p:nvPr/>
        </p:nvSpPr>
        <p:spPr>
          <a:xfrm>
            <a:off x="2828024" y="1876583"/>
            <a:ext cx="6061975" cy="1369606"/>
          </a:xfrm>
          <a:prstGeom prst="rect">
            <a:avLst/>
          </a:prstGeom>
          <a:noFill/>
        </p:spPr>
        <p:txBody>
          <a:bodyPr wrap="square">
            <a:spAutoFit/>
          </a:bodyPr>
          <a:lstStyle/>
          <a:p>
            <a:pPr marL="285750" indent="-285750">
              <a:spcBef>
                <a:spcPts val="600"/>
              </a:spcBef>
              <a:buClrTx/>
              <a:buFont typeface="Arial" panose="020B0604020202020204" pitchFamily="34" charset="0"/>
              <a:buChar char="•"/>
            </a:pPr>
            <a:r>
              <a:rPr lang="en-US" sz="1700" dirty="0">
                <a:solidFill>
                  <a:schemeClr val="tx1"/>
                </a:solidFill>
                <a:latin typeface="Quicksand" panose="020B0604020202020204" charset="0"/>
              </a:rPr>
              <a:t>For highly-complex tasks or problems 	</a:t>
            </a:r>
          </a:p>
          <a:p>
            <a:pPr marL="285750" indent="-285750">
              <a:spcBef>
                <a:spcPts val="600"/>
              </a:spcBef>
              <a:buClrTx/>
              <a:buFont typeface="Arial" panose="020B0604020202020204" pitchFamily="34" charset="0"/>
              <a:buChar char="•"/>
            </a:pPr>
            <a:r>
              <a:rPr lang="en-US" sz="1700" dirty="0">
                <a:solidFill>
                  <a:schemeClr val="tx1"/>
                </a:solidFill>
                <a:latin typeface="Quicksand" panose="020B0604020202020204" charset="0"/>
              </a:rPr>
              <a:t>When decisions by consensus are essential</a:t>
            </a:r>
          </a:p>
          <a:p>
            <a:pPr marL="285750" indent="-285750">
              <a:spcBef>
                <a:spcPts val="600"/>
              </a:spcBef>
              <a:buClrTx/>
              <a:buFont typeface="Arial" panose="020B0604020202020204" pitchFamily="34" charset="0"/>
              <a:buChar char="•"/>
            </a:pPr>
            <a:r>
              <a:rPr lang="en-US" sz="1700" dirty="0">
                <a:solidFill>
                  <a:schemeClr val="tx1"/>
                </a:solidFill>
                <a:latin typeface="Quicksand" panose="020B0604020202020204" charset="0"/>
              </a:rPr>
              <a:t>When there is a high level of choice and uncertainty</a:t>
            </a:r>
          </a:p>
          <a:p>
            <a:pPr marL="285750" indent="-285750">
              <a:spcBef>
                <a:spcPts val="600"/>
              </a:spcBef>
              <a:buClrTx/>
              <a:buFont typeface="Arial" panose="020B0604020202020204" pitchFamily="34" charset="0"/>
              <a:buChar char="•"/>
            </a:pPr>
            <a:r>
              <a:rPr lang="en-US" sz="1700" dirty="0">
                <a:solidFill>
                  <a:schemeClr val="tx1"/>
                </a:solidFill>
                <a:latin typeface="Quicksand" panose="020B0604020202020204" charset="0"/>
              </a:rPr>
              <a:t>When high commitment is needed</a:t>
            </a:r>
          </a:p>
        </p:txBody>
      </p:sp>
      <p:sp>
        <p:nvSpPr>
          <p:cNvPr id="6" name="TextBox 5">
            <a:extLst>
              <a:ext uri="{FF2B5EF4-FFF2-40B4-BE49-F238E27FC236}">
                <a16:creationId xmlns:a16="http://schemas.microsoft.com/office/drawing/2014/main" id="{1FAA39A2-E679-C0F4-1186-EB8CB9009D80}"/>
              </a:ext>
            </a:extLst>
          </p:cNvPr>
          <p:cNvSpPr txBox="1"/>
          <p:nvPr/>
        </p:nvSpPr>
        <p:spPr>
          <a:xfrm>
            <a:off x="2828025" y="1354909"/>
            <a:ext cx="5475399" cy="461665"/>
          </a:xfrm>
          <a:prstGeom prst="rect">
            <a:avLst/>
          </a:prstGeom>
          <a:noFill/>
        </p:spPr>
        <p:txBody>
          <a:bodyPr wrap="square">
            <a:spAutoFit/>
          </a:bodyPr>
          <a:lstStyle/>
          <a:p>
            <a:r>
              <a:rPr lang="en-US" sz="2400" b="1" i="0" u="none" strike="noStrike" baseline="0" dirty="0">
                <a:solidFill>
                  <a:srgbClr val="0070C0"/>
                </a:solidFill>
                <a:latin typeface="Quicksand" panose="020B0604020202020204" charset="0"/>
              </a:rPr>
              <a:t>When to build teams…</a:t>
            </a:r>
            <a:endParaRPr lang="en-US" sz="2400" b="0" i="0" u="none" strike="noStrike" baseline="0" dirty="0">
              <a:solidFill>
                <a:srgbClr val="0070C0"/>
              </a:solidFill>
              <a:latin typeface="Quicksand" panose="020B0604020202020204" charset="0"/>
            </a:endParaRPr>
          </a:p>
        </p:txBody>
      </p:sp>
      <p:grpSp>
        <p:nvGrpSpPr>
          <p:cNvPr id="10" name="Group 9">
            <a:extLst>
              <a:ext uri="{FF2B5EF4-FFF2-40B4-BE49-F238E27FC236}">
                <a16:creationId xmlns:a16="http://schemas.microsoft.com/office/drawing/2014/main" id="{83D5B6E3-FD31-E23A-8A1F-106C8FE41B9F}"/>
              </a:ext>
            </a:extLst>
          </p:cNvPr>
          <p:cNvGrpSpPr/>
          <p:nvPr/>
        </p:nvGrpSpPr>
        <p:grpSpPr>
          <a:xfrm>
            <a:off x="686719" y="289786"/>
            <a:ext cx="6973921" cy="2302372"/>
            <a:chOff x="757838" y="312851"/>
            <a:chExt cx="6973921" cy="2302372"/>
          </a:xfrm>
        </p:grpSpPr>
        <p:sp>
          <p:nvSpPr>
            <p:cNvPr id="4" name="TextBox 3">
              <a:extLst>
                <a:ext uri="{FF2B5EF4-FFF2-40B4-BE49-F238E27FC236}">
                  <a16:creationId xmlns:a16="http://schemas.microsoft.com/office/drawing/2014/main" id="{2C2AF2C2-30EC-DCCB-1D81-7491EDD71287}"/>
                </a:ext>
              </a:extLst>
            </p:cNvPr>
            <p:cNvSpPr txBox="1"/>
            <p:nvPr/>
          </p:nvSpPr>
          <p:spPr>
            <a:xfrm>
              <a:off x="2828024" y="312851"/>
              <a:ext cx="4903735" cy="954107"/>
            </a:xfrm>
            <a:prstGeom prst="rect">
              <a:avLst/>
            </a:prstGeom>
            <a:noFill/>
          </p:spPr>
          <p:txBody>
            <a:bodyPr wrap="square">
              <a:spAutoFit/>
            </a:bodyPr>
            <a:lstStyle/>
            <a:p>
              <a:r>
                <a:rPr lang="en-US" sz="2800" b="1" i="0" u="none" strike="noStrike" baseline="0" dirty="0">
                  <a:solidFill>
                    <a:schemeClr val="tx1"/>
                  </a:solidFill>
                  <a:latin typeface="Quicksand" panose="020B0604020202020204" charset="0"/>
                </a:rPr>
                <a:t>When to work alone, in groups or in teams? </a:t>
              </a:r>
              <a:endParaRPr lang="en-US" sz="2800" dirty="0">
                <a:solidFill>
                  <a:schemeClr val="tx1"/>
                </a:solidFill>
                <a:latin typeface="Quicksand" panose="020B0604020202020204" charset="0"/>
              </a:endParaRPr>
            </a:p>
          </p:txBody>
        </p:sp>
        <p:pic>
          <p:nvPicPr>
            <p:cNvPr id="7" name="Picture 6" descr="A picture containing text, vector graphics&#10;&#10;Description automatically generated">
              <a:extLst>
                <a:ext uri="{FF2B5EF4-FFF2-40B4-BE49-F238E27FC236}">
                  <a16:creationId xmlns:a16="http://schemas.microsoft.com/office/drawing/2014/main" id="{C7906D61-CCE8-199A-C653-E12B29F76122}"/>
                </a:ext>
              </a:extLst>
            </p:cNvPr>
            <p:cNvPicPr>
              <a:picLocks noChangeAspect="1"/>
            </p:cNvPicPr>
            <p:nvPr/>
          </p:nvPicPr>
          <p:blipFill>
            <a:blip r:embed="rId3"/>
            <a:stretch>
              <a:fillRect/>
            </a:stretch>
          </p:blipFill>
          <p:spPr>
            <a:xfrm>
              <a:off x="757838" y="514078"/>
              <a:ext cx="1799594" cy="2101145"/>
            </a:xfrm>
            <a:prstGeom prst="rect">
              <a:avLst/>
            </a:prstGeom>
          </p:spPr>
        </p:pic>
      </p:grpSp>
      <p:sp>
        <p:nvSpPr>
          <p:cNvPr id="9" name="TextBox 8">
            <a:extLst>
              <a:ext uri="{FF2B5EF4-FFF2-40B4-BE49-F238E27FC236}">
                <a16:creationId xmlns:a16="http://schemas.microsoft.com/office/drawing/2014/main" id="{E5AD3D68-3713-4915-78C3-31F8C90F867A}"/>
              </a:ext>
            </a:extLst>
          </p:cNvPr>
          <p:cNvSpPr txBox="1"/>
          <p:nvPr/>
        </p:nvSpPr>
        <p:spPr>
          <a:xfrm>
            <a:off x="701069" y="3231692"/>
            <a:ext cx="8096438" cy="1631216"/>
          </a:xfrm>
          <a:prstGeom prst="rect">
            <a:avLst/>
          </a:prstGeom>
          <a:noFill/>
        </p:spPr>
        <p:txBody>
          <a:bodyPr wrap="square">
            <a:spAutoFit/>
          </a:bodyPr>
          <a:lstStyle>
            <a:defPPr marR="0" lvl="0" algn="l" rtl="0">
              <a:lnSpc>
                <a:spcPct val="100000"/>
              </a:lnSpc>
              <a:spcBef>
                <a:spcPts val="0"/>
              </a:spcBef>
              <a:spcAft>
                <a:spcPts val="0"/>
              </a:spcAft>
            </a:defPPr>
            <a:lvl1pPr marL="285750" indent="-285750">
              <a:spcBef>
                <a:spcPts val="600"/>
              </a:spcBef>
              <a:buClrTx/>
              <a:buFont typeface="Arial" panose="020B0604020202020204" pitchFamily="34" charset="0"/>
              <a:buChar char="•"/>
              <a:defRPr sz="1800" baseline="0">
                <a:solidFill>
                  <a:schemeClr val="tx1"/>
                </a:solidFill>
                <a:latin typeface="Quicksand" panose="020B0604020202020204" charset="0"/>
              </a:defRPr>
            </a:lvl1pPr>
          </a:lstStyle>
          <a:p>
            <a:r>
              <a:rPr lang="en-US" sz="1700" dirty="0"/>
              <a:t>When a broad range of competences and different skills are required</a:t>
            </a:r>
          </a:p>
          <a:p>
            <a:r>
              <a:rPr lang="en-US" sz="1700" dirty="0"/>
              <a:t>When members’ objectives can be brought together towards a common purpose 	</a:t>
            </a:r>
          </a:p>
          <a:p>
            <a:r>
              <a:rPr lang="en-US" sz="1700" dirty="0"/>
              <a:t>When an organization rewards team results for strategy and vision building </a:t>
            </a:r>
          </a:p>
          <a:p>
            <a:r>
              <a:rPr lang="en-US" sz="1700" dirty="0"/>
              <a:t>When balanced views are sought</a:t>
            </a:r>
            <a:r>
              <a:rPr lang="en-US" sz="1700" dirty="0">
                <a:solidFill>
                  <a:schemeClr val="bg1"/>
                </a:solidFill>
              </a:rPr>
              <a:t>	</a:t>
            </a:r>
          </a:p>
        </p:txBody>
      </p:sp>
    </p:spTree>
    <p:extLst>
      <p:ext uri="{BB962C8B-B14F-4D97-AF65-F5344CB8AC3E}">
        <p14:creationId xmlns:p14="http://schemas.microsoft.com/office/powerpoint/2010/main" val="189544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P spid="9"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8D9081-AF71-D1B7-75A2-09BA69F036C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grpSp>
        <p:nvGrpSpPr>
          <p:cNvPr id="3" name="Group 2">
            <a:extLst>
              <a:ext uri="{FF2B5EF4-FFF2-40B4-BE49-F238E27FC236}">
                <a16:creationId xmlns:a16="http://schemas.microsoft.com/office/drawing/2014/main" id="{F811698E-9EB5-2AE9-DFA8-6ADC6146709D}"/>
              </a:ext>
            </a:extLst>
          </p:cNvPr>
          <p:cNvGrpSpPr/>
          <p:nvPr/>
        </p:nvGrpSpPr>
        <p:grpSpPr>
          <a:xfrm>
            <a:off x="2855888" y="259237"/>
            <a:ext cx="4736844" cy="4625026"/>
            <a:chOff x="2591728" y="407378"/>
            <a:chExt cx="4222383" cy="4122709"/>
          </a:xfrm>
        </p:grpSpPr>
        <p:sp>
          <p:nvSpPr>
            <p:cNvPr id="4" name="Google Shape;278;p22">
              <a:extLst>
                <a:ext uri="{FF2B5EF4-FFF2-40B4-BE49-F238E27FC236}">
                  <a16:creationId xmlns:a16="http://schemas.microsoft.com/office/drawing/2014/main" id="{8C00F3BF-9A65-CEB6-3D5C-A24D06D78475}"/>
                </a:ext>
              </a:extLst>
            </p:cNvPr>
            <p:cNvSpPr/>
            <p:nvPr/>
          </p:nvSpPr>
          <p:spPr>
            <a:xfrm>
              <a:off x="2944084" y="812078"/>
              <a:ext cx="3501300" cy="3501300"/>
            </a:xfrm>
            <a:prstGeom prst="ellipse">
              <a:avLst/>
            </a:prstGeom>
            <a:solidFill>
              <a:srgbClr val="EDA2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grpSp>
          <p:nvGrpSpPr>
            <p:cNvPr id="5" name="Google Shape;279;p22">
              <a:extLst>
                <a:ext uri="{FF2B5EF4-FFF2-40B4-BE49-F238E27FC236}">
                  <a16:creationId xmlns:a16="http://schemas.microsoft.com/office/drawing/2014/main" id="{492371C8-9BE3-37DF-DD93-5F80351BD081}"/>
                </a:ext>
              </a:extLst>
            </p:cNvPr>
            <p:cNvGrpSpPr/>
            <p:nvPr/>
          </p:nvGrpSpPr>
          <p:grpSpPr>
            <a:xfrm>
              <a:off x="3611776" y="414352"/>
              <a:ext cx="2166000" cy="2166000"/>
              <a:chOff x="3611776" y="414352"/>
              <a:chExt cx="2166000" cy="2166000"/>
            </a:xfrm>
          </p:grpSpPr>
          <p:sp>
            <p:nvSpPr>
              <p:cNvPr id="110" name="Google Shape;280;p22">
                <a:extLst>
                  <a:ext uri="{FF2B5EF4-FFF2-40B4-BE49-F238E27FC236}">
                    <a16:creationId xmlns:a16="http://schemas.microsoft.com/office/drawing/2014/main" id="{F7D86B49-5969-1F57-67A6-F898486481C7}"/>
                  </a:ext>
                </a:extLst>
              </p:cNvPr>
              <p:cNvSpPr/>
              <p:nvPr/>
            </p:nvSpPr>
            <p:spPr>
              <a:xfrm>
                <a:off x="3611776" y="414352"/>
                <a:ext cx="2166000" cy="2166000"/>
              </a:xfrm>
              <a:prstGeom prst="ellipse">
                <a:avLst/>
              </a:prstGeom>
              <a:solidFill>
                <a:srgbClr val="D838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111" name="Google Shape;281;p22">
                <a:extLst>
                  <a:ext uri="{FF2B5EF4-FFF2-40B4-BE49-F238E27FC236}">
                    <a16:creationId xmlns:a16="http://schemas.microsoft.com/office/drawing/2014/main" id="{2D6BA500-A086-6E7D-335A-144B37E93F02}"/>
                  </a:ext>
                </a:extLst>
              </p:cNvPr>
              <p:cNvSpPr txBox="1"/>
              <p:nvPr/>
            </p:nvSpPr>
            <p:spPr>
              <a:xfrm>
                <a:off x="3967546" y="1027503"/>
                <a:ext cx="1496100" cy="702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b="0" i="0" u="none" strike="noStrike" cap="none">
                    <a:solidFill>
                      <a:srgbClr val="FFFFFF"/>
                    </a:solidFill>
                    <a:latin typeface="Roboto"/>
                    <a:ea typeface="Roboto"/>
                    <a:cs typeface="Roboto"/>
                    <a:sym typeface="Roboto"/>
                  </a:rPr>
                  <a:t>Vestibulum congue </a:t>
                </a:r>
                <a:endParaRPr b="0" i="0" u="none" strike="noStrike" cap="none">
                  <a:solidFill>
                    <a:srgbClr val="FFFFFF"/>
                  </a:solidFill>
                  <a:latin typeface="Roboto"/>
                  <a:ea typeface="Roboto"/>
                  <a:cs typeface="Roboto"/>
                  <a:sym typeface="Roboto"/>
                </a:endParaRPr>
              </a:p>
            </p:txBody>
          </p:sp>
        </p:grpSp>
        <p:sp>
          <p:nvSpPr>
            <p:cNvPr id="6" name="Google Shape;282;p22">
              <a:extLst>
                <a:ext uri="{FF2B5EF4-FFF2-40B4-BE49-F238E27FC236}">
                  <a16:creationId xmlns:a16="http://schemas.microsoft.com/office/drawing/2014/main" id="{AA8D9AE1-C4E1-EF91-EE3F-95A05E921F7F}"/>
                </a:ext>
              </a:extLst>
            </p:cNvPr>
            <p:cNvSpPr/>
            <p:nvPr/>
          </p:nvSpPr>
          <p:spPr>
            <a:xfrm>
              <a:off x="4084680" y="1946241"/>
              <a:ext cx="1225800" cy="1225800"/>
            </a:xfrm>
            <a:prstGeom prst="ellipse">
              <a:avLst/>
            </a:prstGeom>
            <a:solidFill>
              <a:srgbClr val="EDA2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7" name="Google Shape;283;p22">
              <a:extLst>
                <a:ext uri="{FF2B5EF4-FFF2-40B4-BE49-F238E27FC236}">
                  <a16:creationId xmlns:a16="http://schemas.microsoft.com/office/drawing/2014/main" id="{9D4B2F10-88EA-DD99-FF28-3624B80D8B05}"/>
                </a:ext>
              </a:extLst>
            </p:cNvPr>
            <p:cNvSpPr/>
            <p:nvPr/>
          </p:nvSpPr>
          <p:spPr>
            <a:xfrm>
              <a:off x="2723856" y="582087"/>
              <a:ext cx="3948000" cy="3948000"/>
            </a:xfrm>
            <a:prstGeom prst="ellipse">
              <a:avLst/>
            </a:prstGeom>
            <a:solidFill>
              <a:srgbClr val="EDA2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grpSp>
          <p:nvGrpSpPr>
            <p:cNvPr id="8" name="Google Shape;284;p22">
              <a:extLst>
                <a:ext uri="{FF2B5EF4-FFF2-40B4-BE49-F238E27FC236}">
                  <a16:creationId xmlns:a16="http://schemas.microsoft.com/office/drawing/2014/main" id="{296DA142-A13C-9786-96B3-2027DB199CE8}"/>
                </a:ext>
              </a:extLst>
            </p:cNvPr>
            <p:cNvGrpSpPr/>
            <p:nvPr/>
          </p:nvGrpSpPr>
          <p:grpSpPr>
            <a:xfrm>
              <a:off x="3619861" y="407378"/>
              <a:ext cx="2166000" cy="2166000"/>
              <a:chOff x="3619861" y="407378"/>
              <a:chExt cx="2166000" cy="2166000"/>
            </a:xfrm>
          </p:grpSpPr>
          <p:sp>
            <p:nvSpPr>
              <p:cNvPr id="108" name="Google Shape;285;p22">
                <a:extLst>
                  <a:ext uri="{FF2B5EF4-FFF2-40B4-BE49-F238E27FC236}">
                    <a16:creationId xmlns:a16="http://schemas.microsoft.com/office/drawing/2014/main" id="{208E40F8-1323-4834-3FAA-9D2683C75D58}"/>
                  </a:ext>
                </a:extLst>
              </p:cNvPr>
              <p:cNvSpPr/>
              <p:nvPr/>
            </p:nvSpPr>
            <p:spPr>
              <a:xfrm>
                <a:off x="3619861" y="407378"/>
                <a:ext cx="2166000" cy="2166000"/>
              </a:xfrm>
              <a:prstGeom prst="ellipse">
                <a:avLst/>
              </a:prstGeom>
              <a:solidFill>
                <a:srgbClr val="BE2F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109" name="Google Shape;286;p22">
                <a:extLst>
                  <a:ext uri="{FF2B5EF4-FFF2-40B4-BE49-F238E27FC236}">
                    <a16:creationId xmlns:a16="http://schemas.microsoft.com/office/drawing/2014/main" id="{6D404B2B-E4D4-E0E6-3ADC-3605DB622E79}"/>
                  </a:ext>
                </a:extLst>
              </p:cNvPr>
              <p:cNvSpPr txBox="1"/>
              <p:nvPr/>
            </p:nvSpPr>
            <p:spPr>
              <a:xfrm>
                <a:off x="4024522" y="707737"/>
                <a:ext cx="1328400" cy="66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b="0" i="0" u="none" strike="noStrike" cap="none">
                    <a:solidFill>
                      <a:srgbClr val="FFFFFF"/>
                    </a:solidFill>
                    <a:latin typeface="Roboto"/>
                    <a:ea typeface="Roboto"/>
                    <a:cs typeface="Roboto"/>
                    <a:sym typeface="Roboto"/>
                  </a:rPr>
                  <a:t>Vestibulum congue </a:t>
                </a:r>
                <a:endParaRPr b="0" i="0" u="none" strike="noStrike" cap="none">
                  <a:solidFill>
                    <a:srgbClr val="FFFFFF"/>
                  </a:solidFill>
                  <a:latin typeface="Roboto"/>
                  <a:ea typeface="Roboto"/>
                  <a:cs typeface="Roboto"/>
                  <a:sym typeface="Roboto"/>
                </a:endParaRPr>
              </a:p>
            </p:txBody>
          </p:sp>
        </p:grpSp>
        <p:grpSp>
          <p:nvGrpSpPr>
            <p:cNvPr id="9" name="Google Shape;287;p22">
              <a:extLst>
                <a:ext uri="{FF2B5EF4-FFF2-40B4-BE49-F238E27FC236}">
                  <a16:creationId xmlns:a16="http://schemas.microsoft.com/office/drawing/2014/main" id="{C231678A-2605-098D-4C30-695E810FD9D1}"/>
                </a:ext>
              </a:extLst>
            </p:cNvPr>
            <p:cNvGrpSpPr/>
            <p:nvPr/>
          </p:nvGrpSpPr>
          <p:grpSpPr>
            <a:xfrm>
              <a:off x="4648111" y="1143043"/>
              <a:ext cx="2166000" cy="2166000"/>
              <a:chOff x="4648111" y="1143043"/>
              <a:chExt cx="2166000" cy="2166000"/>
            </a:xfrm>
          </p:grpSpPr>
          <p:sp>
            <p:nvSpPr>
              <p:cNvPr id="106" name="Google Shape;288;p22">
                <a:extLst>
                  <a:ext uri="{FF2B5EF4-FFF2-40B4-BE49-F238E27FC236}">
                    <a16:creationId xmlns:a16="http://schemas.microsoft.com/office/drawing/2014/main" id="{5585CC7F-EA70-97A9-D756-4C77A517FB61}"/>
                  </a:ext>
                </a:extLst>
              </p:cNvPr>
              <p:cNvSpPr/>
              <p:nvPr/>
            </p:nvSpPr>
            <p:spPr>
              <a:xfrm>
                <a:off x="4648111" y="1143043"/>
                <a:ext cx="2166000" cy="2166000"/>
              </a:xfrm>
              <a:prstGeom prst="ellipse">
                <a:avLst/>
              </a:prstGeom>
              <a:solidFill>
                <a:srgbClr val="D838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107" name="Google Shape;289;p22">
                <a:extLst>
                  <a:ext uri="{FF2B5EF4-FFF2-40B4-BE49-F238E27FC236}">
                    <a16:creationId xmlns:a16="http://schemas.microsoft.com/office/drawing/2014/main" id="{6685CF2F-F532-AC06-1FE6-75C8DEC23B8D}"/>
                  </a:ext>
                </a:extLst>
              </p:cNvPr>
              <p:cNvSpPr txBox="1"/>
              <p:nvPr/>
            </p:nvSpPr>
            <p:spPr>
              <a:xfrm>
                <a:off x="5431956" y="1669515"/>
                <a:ext cx="1328400" cy="66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b="0" i="0" u="none" strike="noStrike" cap="none">
                    <a:solidFill>
                      <a:srgbClr val="FFFFFF"/>
                    </a:solidFill>
                    <a:latin typeface="Roboto"/>
                    <a:ea typeface="Roboto"/>
                    <a:cs typeface="Roboto"/>
                    <a:sym typeface="Roboto"/>
                  </a:rPr>
                  <a:t>Vestibulum congue </a:t>
                </a:r>
                <a:endParaRPr b="0" i="0" u="none" strike="noStrike" cap="none">
                  <a:solidFill>
                    <a:srgbClr val="FFFFFF"/>
                  </a:solidFill>
                  <a:latin typeface="Roboto"/>
                  <a:ea typeface="Roboto"/>
                  <a:cs typeface="Roboto"/>
                  <a:sym typeface="Roboto"/>
                </a:endParaRPr>
              </a:p>
            </p:txBody>
          </p:sp>
        </p:grpSp>
        <p:grpSp>
          <p:nvGrpSpPr>
            <p:cNvPr id="10" name="Google Shape;290;p22">
              <a:extLst>
                <a:ext uri="{FF2B5EF4-FFF2-40B4-BE49-F238E27FC236}">
                  <a16:creationId xmlns:a16="http://schemas.microsoft.com/office/drawing/2014/main" id="{F69AF04C-96DE-E7D2-178C-80B7CFA67DE7}"/>
                </a:ext>
              </a:extLst>
            </p:cNvPr>
            <p:cNvGrpSpPr/>
            <p:nvPr/>
          </p:nvGrpSpPr>
          <p:grpSpPr>
            <a:xfrm>
              <a:off x="4238812" y="2357689"/>
              <a:ext cx="2166000" cy="2166000"/>
              <a:chOff x="4238812" y="2357689"/>
              <a:chExt cx="2166000" cy="2166000"/>
            </a:xfrm>
          </p:grpSpPr>
          <p:sp>
            <p:nvSpPr>
              <p:cNvPr id="104" name="Google Shape;291;p22">
                <a:extLst>
                  <a:ext uri="{FF2B5EF4-FFF2-40B4-BE49-F238E27FC236}">
                    <a16:creationId xmlns:a16="http://schemas.microsoft.com/office/drawing/2014/main" id="{D87907E8-4B39-F9D2-B6BD-FB28B269D565}"/>
                  </a:ext>
                </a:extLst>
              </p:cNvPr>
              <p:cNvSpPr/>
              <p:nvPr/>
            </p:nvSpPr>
            <p:spPr>
              <a:xfrm>
                <a:off x="4238812" y="2357689"/>
                <a:ext cx="2166000" cy="2166000"/>
              </a:xfrm>
              <a:prstGeom prst="ellipse">
                <a:avLst/>
              </a:prstGeom>
              <a:solidFill>
                <a:srgbClr val="8020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105" name="Google Shape;292;p22">
                <a:extLst>
                  <a:ext uri="{FF2B5EF4-FFF2-40B4-BE49-F238E27FC236}">
                    <a16:creationId xmlns:a16="http://schemas.microsoft.com/office/drawing/2014/main" id="{2B309DA4-2F7F-E86C-74D1-36681C0D74DE}"/>
                  </a:ext>
                </a:extLst>
              </p:cNvPr>
              <p:cNvSpPr txBox="1"/>
              <p:nvPr/>
            </p:nvSpPr>
            <p:spPr>
              <a:xfrm>
                <a:off x="5047891" y="3185187"/>
                <a:ext cx="1328400" cy="66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b="0" i="0" u="none" strike="noStrike" cap="none">
                    <a:solidFill>
                      <a:srgbClr val="FFFFFF"/>
                    </a:solidFill>
                    <a:latin typeface="Roboto"/>
                    <a:ea typeface="Roboto"/>
                    <a:cs typeface="Roboto"/>
                    <a:sym typeface="Roboto"/>
                  </a:rPr>
                  <a:t>Vestibulum congue </a:t>
                </a:r>
                <a:endParaRPr b="0" i="0" u="none" strike="noStrike" cap="none">
                  <a:solidFill>
                    <a:srgbClr val="FFFFFF"/>
                  </a:solidFill>
                  <a:latin typeface="Roboto"/>
                  <a:ea typeface="Roboto"/>
                  <a:cs typeface="Roboto"/>
                  <a:sym typeface="Roboto"/>
                </a:endParaRPr>
              </a:p>
            </p:txBody>
          </p:sp>
        </p:grpSp>
        <p:grpSp>
          <p:nvGrpSpPr>
            <p:cNvPr id="11" name="Google Shape;293;p22">
              <a:extLst>
                <a:ext uri="{FF2B5EF4-FFF2-40B4-BE49-F238E27FC236}">
                  <a16:creationId xmlns:a16="http://schemas.microsoft.com/office/drawing/2014/main" id="{7400932A-FB55-C6FC-C665-148C78F3EAAF}"/>
                </a:ext>
              </a:extLst>
            </p:cNvPr>
            <p:cNvGrpSpPr/>
            <p:nvPr/>
          </p:nvGrpSpPr>
          <p:grpSpPr>
            <a:xfrm>
              <a:off x="2983201" y="2357790"/>
              <a:ext cx="2166000" cy="2166000"/>
              <a:chOff x="2983201" y="2357790"/>
              <a:chExt cx="2166000" cy="2166000"/>
            </a:xfrm>
          </p:grpSpPr>
          <p:sp>
            <p:nvSpPr>
              <p:cNvPr id="102" name="Google Shape;294;p22">
                <a:extLst>
                  <a:ext uri="{FF2B5EF4-FFF2-40B4-BE49-F238E27FC236}">
                    <a16:creationId xmlns:a16="http://schemas.microsoft.com/office/drawing/2014/main" id="{25566822-390E-3569-CC35-1E5247326D56}"/>
                  </a:ext>
                </a:extLst>
              </p:cNvPr>
              <p:cNvSpPr/>
              <p:nvPr/>
            </p:nvSpPr>
            <p:spPr>
              <a:xfrm>
                <a:off x="2983201" y="2357790"/>
                <a:ext cx="2166000" cy="2166000"/>
              </a:xfrm>
              <a:prstGeom prst="ellipse">
                <a:avLst/>
              </a:prstGeom>
              <a:solidFill>
                <a:srgbClr val="A72A1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103" name="Google Shape;295;p22">
                <a:extLst>
                  <a:ext uri="{FF2B5EF4-FFF2-40B4-BE49-F238E27FC236}">
                    <a16:creationId xmlns:a16="http://schemas.microsoft.com/office/drawing/2014/main" id="{657D5FF9-5339-1C8C-EE62-4291DFB6DE3E}"/>
                  </a:ext>
                </a:extLst>
              </p:cNvPr>
              <p:cNvSpPr txBox="1"/>
              <p:nvPr/>
            </p:nvSpPr>
            <p:spPr>
              <a:xfrm>
                <a:off x="3059406" y="3168962"/>
                <a:ext cx="1328400" cy="66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b="0" i="0" u="none" strike="noStrike" cap="none">
                    <a:solidFill>
                      <a:srgbClr val="FFFFFF"/>
                    </a:solidFill>
                    <a:latin typeface="Roboto"/>
                    <a:ea typeface="Roboto"/>
                    <a:cs typeface="Roboto"/>
                    <a:sym typeface="Roboto"/>
                  </a:rPr>
                  <a:t>Vestibulum congue </a:t>
                </a:r>
                <a:endParaRPr b="0" i="0" u="none" strike="noStrike" cap="none">
                  <a:solidFill>
                    <a:srgbClr val="FFFFFF"/>
                  </a:solidFill>
                  <a:latin typeface="Roboto"/>
                  <a:ea typeface="Roboto"/>
                  <a:cs typeface="Roboto"/>
                  <a:sym typeface="Roboto"/>
                </a:endParaRPr>
              </a:p>
            </p:txBody>
          </p:sp>
        </p:grpSp>
        <p:grpSp>
          <p:nvGrpSpPr>
            <p:cNvPr id="12" name="Google Shape;296;p22">
              <a:extLst>
                <a:ext uri="{FF2B5EF4-FFF2-40B4-BE49-F238E27FC236}">
                  <a16:creationId xmlns:a16="http://schemas.microsoft.com/office/drawing/2014/main" id="{8FD4A11F-5FE7-4214-272C-6BB7BA745756}"/>
                </a:ext>
              </a:extLst>
            </p:cNvPr>
            <p:cNvGrpSpPr/>
            <p:nvPr/>
          </p:nvGrpSpPr>
          <p:grpSpPr>
            <a:xfrm>
              <a:off x="2591728" y="1143012"/>
              <a:ext cx="2166000" cy="2166000"/>
              <a:chOff x="2591728" y="1143012"/>
              <a:chExt cx="2166000" cy="2166000"/>
            </a:xfrm>
          </p:grpSpPr>
          <p:sp>
            <p:nvSpPr>
              <p:cNvPr id="100" name="Google Shape;297;p22">
                <a:extLst>
                  <a:ext uri="{FF2B5EF4-FFF2-40B4-BE49-F238E27FC236}">
                    <a16:creationId xmlns:a16="http://schemas.microsoft.com/office/drawing/2014/main" id="{BB887856-D9E6-9561-E57F-6D20282021B1}"/>
                  </a:ext>
                </a:extLst>
              </p:cNvPr>
              <p:cNvSpPr/>
              <p:nvPr/>
            </p:nvSpPr>
            <p:spPr>
              <a:xfrm>
                <a:off x="2591728" y="1143012"/>
                <a:ext cx="2166000" cy="2166000"/>
              </a:xfrm>
              <a:prstGeom prst="ellipse">
                <a:avLst/>
              </a:prstGeom>
              <a:solidFill>
                <a:srgbClr val="B02C2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101" name="Google Shape;298;p22">
                <a:extLst>
                  <a:ext uri="{FF2B5EF4-FFF2-40B4-BE49-F238E27FC236}">
                    <a16:creationId xmlns:a16="http://schemas.microsoft.com/office/drawing/2014/main" id="{F31798DA-A481-E289-EAC5-BB79F4B96490}"/>
                  </a:ext>
                </a:extLst>
              </p:cNvPr>
              <p:cNvSpPr txBox="1"/>
              <p:nvPr/>
            </p:nvSpPr>
            <p:spPr>
              <a:xfrm>
                <a:off x="2830556" y="1666262"/>
                <a:ext cx="1328400" cy="66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b="0" i="0" u="none" strike="noStrike" cap="none">
                    <a:solidFill>
                      <a:srgbClr val="FFFFFF"/>
                    </a:solidFill>
                    <a:latin typeface="Roboto"/>
                    <a:ea typeface="Roboto"/>
                    <a:cs typeface="Roboto"/>
                    <a:sym typeface="Roboto"/>
                  </a:rPr>
                  <a:t>Vestibulum congue </a:t>
                </a:r>
                <a:endParaRPr b="0" i="0" u="none" strike="noStrike" cap="none">
                  <a:solidFill>
                    <a:srgbClr val="FFFFFF"/>
                  </a:solidFill>
                  <a:latin typeface="Roboto"/>
                  <a:ea typeface="Roboto"/>
                  <a:cs typeface="Roboto"/>
                  <a:sym typeface="Roboto"/>
                </a:endParaRPr>
              </a:p>
            </p:txBody>
          </p:sp>
        </p:grpSp>
        <p:sp>
          <p:nvSpPr>
            <p:cNvPr id="13" name="Google Shape;299;p22">
              <a:extLst>
                <a:ext uri="{FF2B5EF4-FFF2-40B4-BE49-F238E27FC236}">
                  <a16:creationId xmlns:a16="http://schemas.microsoft.com/office/drawing/2014/main" id="{0FBF02F6-F866-9C47-1AD4-A42591380349}"/>
                </a:ext>
              </a:extLst>
            </p:cNvPr>
            <p:cNvSpPr/>
            <p:nvPr/>
          </p:nvSpPr>
          <p:spPr>
            <a:xfrm>
              <a:off x="4084942" y="1943171"/>
              <a:ext cx="1225800" cy="1225800"/>
            </a:xfrm>
            <a:prstGeom prst="ellipse">
              <a:avLst/>
            </a:prstGeom>
            <a:solidFill>
              <a:srgbClr val="EDA2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14" name="Google Shape;300;p22">
              <a:extLst>
                <a:ext uri="{FF2B5EF4-FFF2-40B4-BE49-F238E27FC236}">
                  <a16:creationId xmlns:a16="http://schemas.microsoft.com/office/drawing/2014/main" id="{30BC20A8-1003-8627-70CC-CF0562DEB27E}"/>
                </a:ext>
              </a:extLst>
            </p:cNvPr>
            <p:cNvSpPr/>
            <p:nvPr/>
          </p:nvSpPr>
          <p:spPr>
            <a:xfrm>
              <a:off x="2723856" y="582087"/>
              <a:ext cx="3948000" cy="3948000"/>
            </a:xfrm>
            <a:prstGeom prst="ellipse">
              <a:avLst/>
            </a:prstGeom>
            <a:solidFill>
              <a:srgbClr val="65F0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grpSp>
          <p:nvGrpSpPr>
            <p:cNvPr id="15" name="Google Shape;301;p22">
              <a:extLst>
                <a:ext uri="{FF2B5EF4-FFF2-40B4-BE49-F238E27FC236}">
                  <a16:creationId xmlns:a16="http://schemas.microsoft.com/office/drawing/2014/main" id="{AE28855C-F71C-FB40-701B-12405008C6E9}"/>
                </a:ext>
              </a:extLst>
            </p:cNvPr>
            <p:cNvGrpSpPr/>
            <p:nvPr/>
          </p:nvGrpSpPr>
          <p:grpSpPr>
            <a:xfrm>
              <a:off x="3619861" y="407378"/>
              <a:ext cx="2166000" cy="2166000"/>
              <a:chOff x="3619861" y="407378"/>
              <a:chExt cx="2166000" cy="2166000"/>
            </a:xfrm>
          </p:grpSpPr>
          <p:sp>
            <p:nvSpPr>
              <p:cNvPr id="98" name="Google Shape;302;p22">
                <a:extLst>
                  <a:ext uri="{FF2B5EF4-FFF2-40B4-BE49-F238E27FC236}">
                    <a16:creationId xmlns:a16="http://schemas.microsoft.com/office/drawing/2014/main" id="{AA2E21CF-55F6-5029-F845-55B010E91A94}"/>
                  </a:ext>
                </a:extLst>
              </p:cNvPr>
              <p:cNvSpPr/>
              <p:nvPr/>
            </p:nvSpPr>
            <p:spPr>
              <a:xfrm>
                <a:off x="3619861" y="407378"/>
                <a:ext cx="2166000" cy="2166000"/>
              </a:xfrm>
              <a:prstGeom prst="ellipse">
                <a:avLst/>
              </a:prstGeom>
              <a:solidFill>
                <a:srgbClr val="0C81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99" name="Google Shape;303;p22">
                <a:extLst>
                  <a:ext uri="{FF2B5EF4-FFF2-40B4-BE49-F238E27FC236}">
                    <a16:creationId xmlns:a16="http://schemas.microsoft.com/office/drawing/2014/main" id="{0D553439-67EA-78E8-BB04-C02706489A22}"/>
                  </a:ext>
                </a:extLst>
              </p:cNvPr>
              <p:cNvSpPr txBox="1"/>
              <p:nvPr/>
            </p:nvSpPr>
            <p:spPr>
              <a:xfrm>
                <a:off x="4024522" y="707737"/>
                <a:ext cx="1328400" cy="66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b="0" i="0" u="none" strike="noStrike" cap="none">
                    <a:solidFill>
                      <a:srgbClr val="FFFFFF"/>
                    </a:solidFill>
                    <a:latin typeface="Roboto"/>
                    <a:ea typeface="Roboto"/>
                    <a:cs typeface="Roboto"/>
                    <a:sym typeface="Roboto"/>
                  </a:rPr>
                  <a:t>Vestibulum congue </a:t>
                </a:r>
                <a:endParaRPr b="0" i="0" u="none" strike="noStrike" cap="none">
                  <a:solidFill>
                    <a:srgbClr val="FFFFFF"/>
                  </a:solidFill>
                  <a:latin typeface="Roboto"/>
                  <a:ea typeface="Roboto"/>
                  <a:cs typeface="Roboto"/>
                  <a:sym typeface="Roboto"/>
                </a:endParaRPr>
              </a:p>
            </p:txBody>
          </p:sp>
        </p:grpSp>
        <p:grpSp>
          <p:nvGrpSpPr>
            <p:cNvPr id="16" name="Google Shape;304;p22">
              <a:extLst>
                <a:ext uri="{FF2B5EF4-FFF2-40B4-BE49-F238E27FC236}">
                  <a16:creationId xmlns:a16="http://schemas.microsoft.com/office/drawing/2014/main" id="{CA16EC6F-6C72-3C07-612F-DFECBEF571DE}"/>
                </a:ext>
              </a:extLst>
            </p:cNvPr>
            <p:cNvGrpSpPr/>
            <p:nvPr/>
          </p:nvGrpSpPr>
          <p:grpSpPr>
            <a:xfrm>
              <a:off x="4648111" y="1143043"/>
              <a:ext cx="2166000" cy="2166000"/>
              <a:chOff x="4648111" y="1143043"/>
              <a:chExt cx="2166000" cy="2166000"/>
            </a:xfrm>
          </p:grpSpPr>
          <p:sp>
            <p:nvSpPr>
              <p:cNvPr id="96" name="Google Shape;305;p22">
                <a:extLst>
                  <a:ext uri="{FF2B5EF4-FFF2-40B4-BE49-F238E27FC236}">
                    <a16:creationId xmlns:a16="http://schemas.microsoft.com/office/drawing/2014/main" id="{DC38A902-2639-FB1D-AE70-7BBDED942179}"/>
                  </a:ext>
                </a:extLst>
              </p:cNvPr>
              <p:cNvSpPr/>
              <p:nvPr/>
            </p:nvSpPr>
            <p:spPr>
              <a:xfrm>
                <a:off x="4648111" y="1143043"/>
                <a:ext cx="2166000" cy="2166000"/>
              </a:xfrm>
              <a:prstGeom prst="ellipse">
                <a:avLst/>
              </a:prstGeom>
              <a:solidFill>
                <a:srgbClr val="0E945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97" name="Google Shape;306;p22">
                <a:extLst>
                  <a:ext uri="{FF2B5EF4-FFF2-40B4-BE49-F238E27FC236}">
                    <a16:creationId xmlns:a16="http://schemas.microsoft.com/office/drawing/2014/main" id="{75B4BC39-39AF-8185-B6F7-87F7C215618F}"/>
                  </a:ext>
                </a:extLst>
              </p:cNvPr>
              <p:cNvSpPr txBox="1"/>
              <p:nvPr/>
            </p:nvSpPr>
            <p:spPr>
              <a:xfrm>
                <a:off x="5431956" y="1669515"/>
                <a:ext cx="1328400" cy="66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b="0" i="0" u="none" strike="noStrike" cap="none">
                    <a:solidFill>
                      <a:srgbClr val="FFFFFF"/>
                    </a:solidFill>
                    <a:latin typeface="Roboto"/>
                    <a:ea typeface="Roboto"/>
                    <a:cs typeface="Roboto"/>
                    <a:sym typeface="Roboto"/>
                  </a:rPr>
                  <a:t>Vestibulum congue </a:t>
                </a:r>
                <a:endParaRPr b="0" i="0" u="none" strike="noStrike" cap="none">
                  <a:solidFill>
                    <a:srgbClr val="FFFFFF"/>
                  </a:solidFill>
                  <a:latin typeface="Roboto"/>
                  <a:ea typeface="Roboto"/>
                  <a:cs typeface="Roboto"/>
                  <a:sym typeface="Roboto"/>
                </a:endParaRPr>
              </a:p>
            </p:txBody>
          </p:sp>
        </p:grpSp>
        <p:grpSp>
          <p:nvGrpSpPr>
            <p:cNvPr id="17" name="Google Shape;307;p22">
              <a:extLst>
                <a:ext uri="{FF2B5EF4-FFF2-40B4-BE49-F238E27FC236}">
                  <a16:creationId xmlns:a16="http://schemas.microsoft.com/office/drawing/2014/main" id="{96412A76-40B4-AE48-4C57-C3E4F8C27DE9}"/>
                </a:ext>
              </a:extLst>
            </p:cNvPr>
            <p:cNvGrpSpPr/>
            <p:nvPr/>
          </p:nvGrpSpPr>
          <p:grpSpPr>
            <a:xfrm>
              <a:off x="4238812" y="2357689"/>
              <a:ext cx="2166000" cy="2166000"/>
              <a:chOff x="4238812" y="2357689"/>
              <a:chExt cx="2166000" cy="2166000"/>
            </a:xfrm>
          </p:grpSpPr>
          <p:sp>
            <p:nvSpPr>
              <p:cNvPr id="94" name="Google Shape;308;p22">
                <a:extLst>
                  <a:ext uri="{FF2B5EF4-FFF2-40B4-BE49-F238E27FC236}">
                    <a16:creationId xmlns:a16="http://schemas.microsoft.com/office/drawing/2014/main" id="{E06A0F0F-7C11-DE74-B021-158E19F0583B}"/>
                  </a:ext>
                </a:extLst>
              </p:cNvPr>
              <p:cNvSpPr/>
              <p:nvPr/>
            </p:nvSpPr>
            <p:spPr>
              <a:xfrm>
                <a:off x="4238812" y="2357689"/>
                <a:ext cx="2166000" cy="2166000"/>
              </a:xfrm>
              <a:prstGeom prst="ellipse">
                <a:avLst/>
              </a:prstGeom>
              <a:solidFill>
                <a:srgbClr val="0856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95" name="Google Shape;309;p22">
                <a:extLst>
                  <a:ext uri="{FF2B5EF4-FFF2-40B4-BE49-F238E27FC236}">
                    <a16:creationId xmlns:a16="http://schemas.microsoft.com/office/drawing/2014/main" id="{F06058F0-A46E-AE08-D6E7-CF49D3D9B80C}"/>
                  </a:ext>
                </a:extLst>
              </p:cNvPr>
              <p:cNvSpPr txBox="1"/>
              <p:nvPr/>
            </p:nvSpPr>
            <p:spPr>
              <a:xfrm>
                <a:off x="5047891" y="3185187"/>
                <a:ext cx="1328400" cy="66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b="0" i="0" u="none" strike="noStrike" cap="none">
                    <a:solidFill>
                      <a:srgbClr val="FFFFFF"/>
                    </a:solidFill>
                    <a:latin typeface="Roboto"/>
                    <a:ea typeface="Roboto"/>
                    <a:cs typeface="Roboto"/>
                    <a:sym typeface="Roboto"/>
                  </a:rPr>
                  <a:t>Vestibulum congue </a:t>
                </a:r>
                <a:endParaRPr b="0" i="0" u="none" strike="noStrike" cap="none">
                  <a:solidFill>
                    <a:srgbClr val="FFFFFF"/>
                  </a:solidFill>
                  <a:latin typeface="Roboto"/>
                  <a:ea typeface="Roboto"/>
                  <a:cs typeface="Roboto"/>
                  <a:sym typeface="Roboto"/>
                </a:endParaRPr>
              </a:p>
            </p:txBody>
          </p:sp>
        </p:grpSp>
        <p:grpSp>
          <p:nvGrpSpPr>
            <p:cNvPr id="18" name="Google Shape;310;p22">
              <a:extLst>
                <a:ext uri="{FF2B5EF4-FFF2-40B4-BE49-F238E27FC236}">
                  <a16:creationId xmlns:a16="http://schemas.microsoft.com/office/drawing/2014/main" id="{B81F1111-2552-3311-C161-40ED92604A6F}"/>
                </a:ext>
              </a:extLst>
            </p:cNvPr>
            <p:cNvGrpSpPr/>
            <p:nvPr/>
          </p:nvGrpSpPr>
          <p:grpSpPr>
            <a:xfrm>
              <a:off x="2983201" y="2357790"/>
              <a:ext cx="2166000" cy="2166000"/>
              <a:chOff x="2983201" y="2357790"/>
              <a:chExt cx="2166000" cy="2166000"/>
            </a:xfrm>
          </p:grpSpPr>
          <p:sp>
            <p:nvSpPr>
              <p:cNvPr id="92" name="Google Shape;311;p22">
                <a:extLst>
                  <a:ext uri="{FF2B5EF4-FFF2-40B4-BE49-F238E27FC236}">
                    <a16:creationId xmlns:a16="http://schemas.microsoft.com/office/drawing/2014/main" id="{53588A94-C896-667B-9788-771CA087F64A}"/>
                  </a:ext>
                </a:extLst>
              </p:cNvPr>
              <p:cNvSpPr/>
              <p:nvPr/>
            </p:nvSpPr>
            <p:spPr>
              <a:xfrm>
                <a:off x="2983201" y="2357790"/>
                <a:ext cx="2166000" cy="2166000"/>
              </a:xfrm>
              <a:prstGeom prst="ellipse">
                <a:avLst/>
              </a:prstGeom>
              <a:solidFill>
                <a:srgbClr val="0B71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93" name="Google Shape;312;p22">
                <a:extLst>
                  <a:ext uri="{FF2B5EF4-FFF2-40B4-BE49-F238E27FC236}">
                    <a16:creationId xmlns:a16="http://schemas.microsoft.com/office/drawing/2014/main" id="{B7511265-CE1E-E775-7CBE-22EE7657421C}"/>
                  </a:ext>
                </a:extLst>
              </p:cNvPr>
              <p:cNvSpPr txBox="1"/>
              <p:nvPr/>
            </p:nvSpPr>
            <p:spPr>
              <a:xfrm>
                <a:off x="3059406" y="3168962"/>
                <a:ext cx="1328400" cy="66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b="0" i="0" u="none" strike="noStrike" cap="none">
                    <a:solidFill>
                      <a:srgbClr val="FFFFFF"/>
                    </a:solidFill>
                    <a:latin typeface="Roboto"/>
                    <a:ea typeface="Roboto"/>
                    <a:cs typeface="Roboto"/>
                    <a:sym typeface="Roboto"/>
                  </a:rPr>
                  <a:t>Vestibulum congue </a:t>
                </a:r>
                <a:endParaRPr b="0" i="0" u="none" strike="noStrike" cap="none">
                  <a:solidFill>
                    <a:srgbClr val="FFFFFF"/>
                  </a:solidFill>
                  <a:latin typeface="Roboto"/>
                  <a:ea typeface="Roboto"/>
                  <a:cs typeface="Roboto"/>
                  <a:sym typeface="Roboto"/>
                </a:endParaRPr>
              </a:p>
            </p:txBody>
          </p:sp>
        </p:grpSp>
        <p:grpSp>
          <p:nvGrpSpPr>
            <p:cNvPr id="19" name="Google Shape;313;p22">
              <a:extLst>
                <a:ext uri="{FF2B5EF4-FFF2-40B4-BE49-F238E27FC236}">
                  <a16:creationId xmlns:a16="http://schemas.microsoft.com/office/drawing/2014/main" id="{3C0ADCCF-BE4A-E911-070C-8933B89CBEF2}"/>
                </a:ext>
              </a:extLst>
            </p:cNvPr>
            <p:cNvGrpSpPr/>
            <p:nvPr/>
          </p:nvGrpSpPr>
          <p:grpSpPr>
            <a:xfrm>
              <a:off x="2591728" y="1143012"/>
              <a:ext cx="2166000" cy="2166000"/>
              <a:chOff x="2591728" y="1143012"/>
              <a:chExt cx="2166000" cy="2166000"/>
            </a:xfrm>
          </p:grpSpPr>
          <p:sp>
            <p:nvSpPr>
              <p:cNvPr id="90" name="Google Shape;314;p22">
                <a:extLst>
                  <a:ext uri="{FF2B5EF4-FFF2-40B4-BE49-F238E27FC236}">
                    <a16:creationId xmlns:a16="http://schemas.microsoft.com/office/drawing/2014/main" id="{21419F6C-6B9A-E860-B05C-B1FD28C976D5}"/>
                  </a:ext>
                </a:extLst>
              </p:cNvPr>
              <p:cNvSpPr/>
              <p:nvPr/>
            </p:nvSpPr>
            <p:spPr>
              <a:xfrm>
                <a:off x="2591728" y="1143012"/>
                <a:ext cx="2166000" cy="2166000"/>
              </a:xfrm>
              <a:prstGeom prst="ellipse">
                <a:avLst/>
              </a:prstGeom>
              <a:solidFill>
                <a:srgbClr val="0B77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91" name="Google Shape;315;p22">
                <a:extLst>
                  <a:ext uri="{FF2B5EF4-FFF2-40B4-BE49-F238E27FC236}">
                    <a16:creationId xmlns:a16="http://schemas.microsoft.com/office/drawing/2014/main" id="{B0EBC23D-7C11-C7C1-9979-6D541D5853A3}"/>
                  </a:ext>
                </a:extLst>
              </p:cNvPr>
              <p:cNvSpPr txBox="1"/>
              <p:nvPr/>
            </p:nvSpPr>
            <p:spPr>
              <a:xfrm>
                <a:off x="2830556" y="1666262"/>
                <a:ext cx="1328400" cy="66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b="0" i="0" u="none" strike="noStrike" cap="none">
                    <a:solidFill>
                      <a:srgbClr val="FFFFFF"/>
                    </a:solidFill>
                    <a:latin typeface="Roboto"/>
                    <a:ea typeface="Roboto"/>
                    <a:cs typeface="Roboto"/>
                    <a:sym typeface="Roboto"/>
                  </a:rPr>
                  <a:t>Vestibulum congue </a:t>
                </a:r>
                <a:endParaRPr b="0" i="0" u="none" strike="noStrike" cap="none">
                  <a:solidFill>
                    <a:srgbClr val="FFFFFF"/>
                  </a:solidFill>
                  <a:latin typeface="Roboto"/>
                  <a:ea typeface="Roboto"/>
                  <a:cs typeface="Roboto"/>
                  <a:sym typeface="Roboto"/>
                </a:endParaRPr>
              </a:p>
            </p:txBody>
          </p:sp>
        </p:grpSp>
        <p:sp>
          <p:nvSpPr>
            <p:cNvPr id="20" name="Google Shape;316;p22">
              <a:extLst>
                <a:ext uri="{FF2B5EF4-FFF2-40B4-BE49-F238E27FC236}">
                  <a16:creationId xmlns:a16="http://schemas.microsoft.com/office/drawing/2014/main" id="{C6D2F597-E39B-490D-EBA5-28FF1FEC8360}"/>
                </a:ext>
              </a:extLst>
            </p:cNvPr>
            <p:cNvSpPr/>
            <p:nvPr/>
          </p:nvSpPr>
          <p:spPr>
            <a:xfrm>
              <a:off x="4084942" y="1943171"/>
              <a:ext cx="1225800" cy="1225800"/>
            </a:xfrm>
            <a:prstGeom prst="ellipse">
              <a:avLst/>
            </a:prstGeom>
            <a:solidFill>
              <a:srgbClr val="65F0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21" name="Google Shape;317;p22">
              <a:extLst>
                <a:ext uri="{FF2B5EF4-FFF2-40B4-BE49-F238E27FC236}">
                  <a16:creationId xmlns:a16="http://schemas.microsoft.com/office/drawing/2014/main" id="{13BE5D8D-E564-815A-9248-D6AED73308ED}"/>
                </a:ext>
              </a:extLst>
            </p:cNvPr>
            <p:cNvSpPr/>
            <p:nvPr/>
          </p:nvSpPr>
          <p:spPr>
            <a:xfrm>
              <a:off x="2723856" y="582087"/>
              <a:ext cx="3948000" cy="3948000"/>
            </a:xfrm>
            <a:prstGeom prst="ellipse">
              <a:avLst/>
            </a:prstGeom>
            <a:solidFill>
              <a:srgbClr val="83E3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grpSp>
          <p:nvGrpSpPr>
            <p:cNvPr id="22" name="Google Shape;318;p22">
              <a:extLst>
                <a:ext uri="{FF2B5EF4-FFF2-40B4-BE49-F238E27FC236}">
                  <a16:creationId xmlns:a16="http://schemas.microsoft.com/office/drawing/2014/main" id="{9DD1B6BE-11F1-88F4-BCD5-B40A47580ABC}"/>
                </a:ext>
              </a:extLst>
            </p:cNvPr>
            <p:cNvGrpSpPr/>
            <p:nvPr/>
          </p:nvGrpSpPr>
          <p:grpSpPr>
            <a:xfrm>
              <a:off x="3619861" y="407378"/>
              <a:ext cx="2166000" cy="2166000"/>
              <a:chOff x="3619861" y="407378"/>
              <a:chExt cx="2166000" cy="2166000"/>
            </a:xfrm>
          </p:grpSpPr>
          <p:sp>
            <p:nvSpPr>
              <p:cNvPr id="88" name="Google Shape;319;p22">
                <a:extLst>
                  <a:ext uri="{FF2B5EF4-FFF2-40B4-BE49-F238E27FC236}">
                    <a16:creationId xmlns:a16="http://schemas.microsoft.com/office/drawing/2014/main" id="{151737F3-47A6-B257-8C24-CAA287D5D44C}"/>
                  </a:ext>
                </a:extLst>
              </p:cNvPr>
              <p:cNvSpPr/>
              <p:nvPr/>
            </p:nvSpPr>
            <p:spPr>
              <a:xfrm>
                <a:off x="3619861" y="407378"/>
                <a:ext cx="2166000" cy="2166000"/>
              </a:xfrm>
              <a:prstGeom prst="ellipse">
                <a:avLst/>
              </a:prstGeom>
              <a:solidFill>
                <a:srgbClr val="1F88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89" name="Google Shape;320;p22">
                <a:extLst>
                  <a:ext uri="{FF2B5EF4-FFF2-40B4-BE49-F238E27FC236}">
                    <a16:creationId xmlns:a16="http://schemas.microsoft.com/office/drawing/2014/main" id="{9E1DF3EE-6905-121C-052A-96BBBAFC9176}"/>
                  </a:ext>
                </a:extLst>
              </p:cNvPr>
              <p:cNvSpPr txBox="1"/>
              <p:nvPr/>
            </p:nvSpPr>
            <p:spPr>
              <a:xfrm>
                <a:off x="4024522" y="707737"/>
                <a:ext cx="1328400" cy="66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b="0" i="0" u="none" strike="noStrike" cap="none">
                    <a:solidFill>
                      <a:srgbClr val="FFFFFF"/>
                    </a:solidFill>
                    <a:latin typeface="Roboto"/>
                    <a:ea typeface="Roboto"/>
                    <a:cs typeface="Roboto"/>
                    <a:sym typeface="Roboto"/>
                  </a:rPr>
                  <a:t>Vestibulum congue </a:t>
                </a:r>
                <a:endParaRPr b="0" i="0" u="none" strike="noStrike" cap="none">
                  <a:solidFill>
                    <a:srgbClr val="FFFFFF"/>
                  </a:solidFill>
                  <a:latin typeface="Roboto"/>
                  <a:ea typeface="Roboto"/>
                  <a:cs typeface="Roboto"/>
                  <a:sym typeface="Roboto"/>
                </a:endParaRPr>
              </a:p>
            </p:txBody>
          </p:sp>
        </p:grpSp>
        <p:grpSp>
          <p:nvGrpSpPr>
            <p:cNvPr id="23" name="Google Shape;321;p22">
              <a:extLst>
                <a:ext uri="{FF2B5EF4-FFF2-40B4-BE49-F238E27FC236}">
                  <a16:creationId xmlns:a16="http://schemas.microsoft.com/office/drawing/2014/main" id="{61DA873C-CADA-2357-72E3-F88C6835AE65}"/>
                </a:ext>
              </a:extLst>
            </p:cNvPr>
            <p:cNvGrpSpPr/>
            <p:nvPr/>
          </p:nvGrpSpPr>
          <p:grpSpPr>
            <a:xfrm>
              <a:off x="4648111" y="1143043"/>
              <a:ext cx="2166000" cy="2166000"/>
              <a:chOff x="4648111" y="1143043"/>
              <a:chExt cx="2166000" cy="2166000"/>
            </a:xfrm>
          </p:grpSpPr>
          <p:sp>
            <p:nvSpPr>
              <p:cNvPr id="86" name="Google Shape;322;p22">
                <a:extLst>
                  <a:ext uri="{FF2B5EF4-FFF2-40B4-BE49-F238E27FC236}">
                    <a16:creationId xmlns:a16="http://schemas.microsoft.com/office/drawing/2014/main" id="{E0327190-E193-DD08-318E-4415B9003360}"/>
                  </a:ext>
                </a:extLst>
              </p:cNvPr>
              <p:cNvSpPr/>
              <p:nvPr/>
            </p:nvSpPr>
            <p:spPr>
              <a:xfrm>
                <a:off x="4648111" y="1143043"/>
                <a:ext cx="2166000" cy="2166000"/>
              </a:xfrm>
              <a:prstGeom prst="ellipse">
                <a:avLst/>
              </a:prstGeom>
              <a:solidFill>
                <a:srgbClr val="249C9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87" name="Google Shape;323;p22">
                <a:extLst>
                  <a:ext uri="{FF2B5EF4-FFF2-40B4-BE49-F238E27FC236}">
                    <a16:creationId xmlns:a16="http://schemas.microsoft.com/office/drawing/2014/main" id="{A4E229DD-EDE9-C102-FF7C-73C9C96BD5C2}"/>
                  </a:ext>
                </a:extLst>
              </p:cNvPr>
              <p:cNvSpPr txBox="1"/>
              <p:nvPr/>
            </p:nvSpPr>
            <p:spPr>
              <a:xfrm>
                <a:off x="5431956" y="1669515"/>
                <a:ext cx="1328400" cy="66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b="0" i="0" u="none" strike="noStrike" cap="none">
                    <a:solidFill>
                      <a:srgbClr val="FFFFFF"/>
                    </a:solidFill>
                    <a:latin typeface="Roboto"/>
                    <a:ea typeface="Roboto"/>
                    <a:cs typeface="Roboto"/>
                    <a:sym typeface="Roboto"/>
                  </a:rPr>
                  <a:t>Vestibulum congue </a:t>
                </a:r>
                <a:endParaRPr b="0" i="0" u="none" strike="noStrike" cap="none">
                  <a:solidFill>
                    <a:srgbClr val="FFFFFF"/>
                  </a:solidFill>
                  <a:latin typeface="Roboto"/>
                  <a:ea typeface="Roboto"/>
                  <a:cs typeface="Roboto"/>
                  <a:sym typeface="Roboto"/>
                </a:endParaRPr>
              </a:p>
            </p:txBody>
          </p:sp>
        </p:grpSp>
        <p:grpSp>
          <p:nvGrpSpPr>
            <p:cNvPr id="24" name="Google Shape;324;p22">
              <a:extLst>
                <a:ext uri="{FF2B5EF4-FFF2-40B4-BE49-F238E27FC236}">
                  <a16:creationId xmlns:a16="http://schemas.microsoft.com/office/drawing/2014/main" id="{7528B40F-E97B-D382-40EC-04F9D84B64FD}"/>
                </a:ext>
              </a:extLst>
            </p:cNvPr>
            <p:cNvGrpSpPr/>
            <p:nvPr/>
          </p:nvGrpSpPr>
          <p:grpSpPr>
            <a:xfrm>
              <a:off x="4238812" y="2357689"/>
              <a:ext cx="2166000" cy="2166000"/>
              <a:chOff x="4238812" y="2357689"/>
              <a:chExt cx="2166000" cy="2166000"/>
            </a:xfrm>
          </p:grpSpPr>
          <p:sp>
            <p:nvSpPr>
              <p:cNvPr id="84" name="Google Shape;325;p22">
                <a:extLst>
                  <a:ext uri="{FF2B5EF4-FFF2-40B4-BE49-F238E27FC236}">
                    <a16:creationId xmlns:a16="http://schemas.microsoft.com/office/drawing/2014/main" id="{F95D3E8D-3224-E0F0-9915-44C6B62386A8}"/>
                  </a:ext>
                </a:extLst>
              </p:cNvPr>
              <p:cNvSpPr/>
              <p:nvPr/>
            </p:nvSpPr>
            <p:spPr>
              <a:xfrm>
                <a:off x="4238812" y="2357689"/>
                <a:ext cx="2166000" cy="2166000"/>
              </a:xfrm>
              <a:prstGeom prst="ellipse">
                <a:avLst/>
              </a:prstGeom>
              <a:solidFill>
                <a:srgbClr val="155B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85" name="Google Shape;326;p22">
                <a:extLst>
                  <a:ext uri="{FF2B5EF4-FFF2-40B4-BE49-F238E27FC236}">
                    <a16:creationId xmlns:a16="http://schemas.microsoft.com/office/drawing/2014/main" id="{206821C2-FE0F-C1C0-D469-EC6E29D5AEEF}"/>
                  </a:ext>
                </a:extLst>
              </p:cNvPr>
              <p:cNvSpPr txBox="1"/>
              <p:nvPr/>
            </p:nvSpPr>
            <p:spPr>
              <a:xfrm>
                <a:off x="5047891" y="3185187"/>
                <a:ext cx="1328400" cy="66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b="0" i="0" u="none" strike="noStrike" cap="none">
                    <a:solidFill>
                      <a:srgbClr val="FFFFFF"/>
                    </a:solidFill>
                    <a:latin typeface="Roboto"/>
                    <a:ea typeface="Roboto"/>
                    <a:cs typeface="Roboto"/>
                    <a:sym typeface="Roboto"/>
                  </a:rPr>
                  <a:t>Vestibulum congue </a:t>
                </a:r>
                <a:endParaRPr b="0" i="0" u="none" strike="noStrike" cap="none">
                  <a:solidFill>
                    <a:srgbClr val="FFFFFF"/>
                  </a:solidFill>
                  <a:latin typeface="Roboto"/>
                  <a:ea typeface="Roboto"/>
                  <a:cs typeface="Roboto"/>
                  <a:sym typeface="Roboto"/>
                </a:endParaRPr>
              </a:p>
            </p:txBody>
          </p:sp>
        </p:grpSp>
        <p:grpSp>
          <p:nvGrpSpPr>
            <p:cNvPr id="25" name="Google Shape;327;p22">
              <a:extLst>
                <a:ext uri="{FF2B5EF4-FFF2-40B4-BE49-F238E27FC236}">
                  <a16:creationId xmlns:a16="http://schemas.microsoft.com/office/drawing/2014/main" id="{A89CCE77-C61F-64B4-219E-F989A2F98440}"/>
                </a:ext>
              </a:extLst>
            </p:cNvPr>
            <p:cNvGrpSpPr/>
            <p:nvPr/>
          </p:nvGrpSpPr>
          <p:grpSpPr>
            <a:xfrm>
              <a:off x="2983201" y="2357790"/>
              <a:ext cx="2166000" cy="2166000"/>
              <a:chOff x="2983201" y="2357790"/>
              <a:chExt cx="2166000" cy="2166000"/>
            </a:xfrm>
          </p:grpSpPr>
          <p:sp>
            <p:nvSpPr>
              <p:cNvPr id="82" name="Google Shape;328;p22">
                <a:extLst>
                  <a:ext uri="{FF2B5EF4-FFF2-40B4-BE49-F238E27FC236}">
                    <a16:creationId xmlns:a16="http://schemas.microsoft.com/office/drawing/2014/main" id="{37C0D234-F078-7967-525E-A8A62E88EE38}"/>
                  </a:ext>
                </a:extLst>
              </p:cNvPr>
              <p:cNvSpPr/>
              <p:nvPr/>
            </p:nvSpPr>
            <p:spPr>
              <a:xfrm>
                <a:off x="2983201" y="2357790"/>
                <a:ext cx="2166000" cy="2166000"/>
              </a:xfrm>
              <a:prstGeom prst="ellipse">
                <a:avLst/>
              </a:prstGeom>
              <a:solidFill>
                <a:srgbClr val="1B78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83" name="Google Shape;329;p22">
                <a:extLst>
                  <a:ext uri="{FF2B5EF4-FFF2-40B4-BE49-F238E27FC236}">
                    <a16:creationId xmlns:a16="http://schemas.microsoft.com/office/drawing/2014/main" id="{DB7E1E97-40F2-72FC-67F3-0DA61A3A4CE4}"/>
                  </a:ext>
                </a:extLst>
              </p:cNvPr>
              <p:cNvSpPr txBox="1"/>
              <p:nvPr/>
            </p:nvSpPr>
            <p:spPr>
              <a:xfrm>
                <a:off x="3059406" y="3168962"/>
                <a:ext cx="1328400" cy="66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b="0" i="0" u="none" strike="noStrike" cap="none">
                    <a:solidFill>
                      <a:srgbClr val="FFFFFF"/>
                    </a:solidFill>
                    <a:latin typeface="Roboto"/>
                    <a:ea typeface="Roboto"/>
                    <a:cs typeface="Roboto"/>
                    <a:sym typeface="Roboto"/>
                  </a:rPr>
                  <a:t>Vestibulum congue </a:t>
                </a:r>
                <a:endParaRPr b="0" i="0" u="none" strike="noStrike" cap="none">
                  <a:solidFill>
                    <a:srgbClr val="FFFFFF"/>
                  </a:solidFill>
                  <a:latin typeface="Roboto"/>
                  <a:ea typeface="Roboto"/>
                  <a:cs typeface="Roboto"/>
                  <a:sym typeface="Roboto"/>
                </a:endParaRPr>
              </a:p>
            </p:txBody>
          </p:sp>
        </p:grpSp>
        <p:grpSp>
          <p:nvGrpSpPr>
            <p:cNvPr id="26" name="Google Shape;330;p22">
              <a:extLst>
                <a:ext uri="{FF2B5EF4-FFF2-40B4-BE49-F238E27FC236}">
                  <a16:creationId xmlns:a16="http://schemas.microsoft.com/office/drawing/2014/main" id="{AD80A7A3-1369-AFF7-4390-9AE7597B28E8}"/>
                </a:ext>
              </a:extLst>
            </p:cNvPr>
            <p:cNvGrpSpPr/>
            <p:nvPr/>
          </p:nvGrpSpPr>
          <p:grpSpPr>
            <a:xfrm>
              <a:off x="2591728" y="1143012"/>
              <a:ext cx="2166000" cy="2166000"/>
              <a:chOff x="2591728" y="1143012"/>
              <a:chExt cx="2166000" cy="2166000"/>
            </a:xfrm>
          </p:grpSpPr>
          <p:sp>
            <p:nvSpPr>
              <p:cNvPr id="80" name="Google Shape;331;p22">
                <a:extLst>
                  <a:ext uri="{FF2B5EF4-FFF2-40B4-BE49-F238E27FC236}">
                    <a16:creationId xmlns:a16="http://schemas.microsoft.com/office/drawing/2014/main" id="{A957C6BA-E00B-898B-2243-BAA7F00AF3EA}"/>
                  </a:ext>
                </a:extLst>
              </p:cNvPr>
              <p:cNvSpPr/>
              <p:nvPr/>
            </p:nvSpPr>
            <p:spPr>
              <a:xfrm>
                <a:off x="2591728" y="1143012"/>
                <a:ext cx="2166000" cy="2166000"/>
              </a:xfrm>
              <a:prstGeom prst="ellipse">
                <a:avLst/>
              </a:prstGeom>
              <a:solidFill>
                <a:srgbClr val="1D7E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81" name="Google Shape;332;p22">
                <a:extLst>
                  <a:ext uri="{FF2B5EF4-FFF2-40B4-BE49-F238E27FC236}">
                    <a16:creationId xmlns:a16="http://schemas.microsoft.com/office/drawing/2014/main" id="{3D8D7F49-54FE-9AF3-5C30-C656226D03AC}"/>
                  </a:ext>
                </a:extLst>
              </p:cNvPr>
              <p:cNvSpPr txBox="1"/>
              <p:nvPr/>
            </p:nvSpPr>
            <p:spPr>
              <a:xfrm>
                <a:off x="2830556" y="1666262"/>
                <a:ext cx="1328400" cy="66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b="0" i="0" u="none" strike="noStrike" cap="none">
                    <a:solidFill>
                      <a:srgbClr val="FFFFFF"/>
                    </a:solidFill>
                    <a:latin typeface="Roboto"/>
                    <a:ea typeface="Roboto"/>
                    <a:cs typeface="Roboto"/>
                    <a:sym typeface="Roboto"/>
                  </a:rPr>
                  <a:t>Vestibulum congue </a:t>
                </a:r>
                <a:endParaRPr b="0" i="0" u="none" strike="noStrike" cap="none">
                  <a:solidFill>
                    <a:srgbClr val="FFFFFF"/>
                  </a:solidFill>
                  <a:latin typeface="Roboto"/>
                  <a:ea typeface="Roboto"/>
                  <a:cs typeface="Roboto"/>
                  <a:sym typeface="Roboto"/>
                </a:endParaRPr>
              </a:p>
            </p:txBody>
          </p:sp>
        </p:grpSp>
        <p:sp>
          <p:nvSpPr>
            <p:cNvPr id="27" name="Google Shape;333;p22">
              <a:extLst>
                <a:ext uri="{FF2B5EF4-FFF2-40B4-BE49-F238E27FC236}">
                  <a16:creationId xmlns:a16="http://schemas.microsoft.com/office/drawing/2014/main" id="{E3AB73BB-125C-A27B-0A90-BCD090F01665}"/>
                </a:ext>
              </a:extLst>
            </p:cNvPr>
            <p:cNvSpPr/>
            <p:nvPr/>
          </p:nvSpPr>
          <p:spPr>
            <a:xfrm>
              <a:off x="4084942" y="1943171"/>
              <a:ext cx="1225800" cy="1225800"/>
            </a:xfrm>
            <a:prstGeom prst="ellipse">
              <a:avLst/>
            </a:prstGeom>
            <a:solidFill>
              <a:srgbClr val="83E3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28" name="Google Shape;334;p22">
              <a:extLst>
                <a:ext uri="{FF2B5EF4-FFF2-40B4-BE49-F238E27FC236}">
                  <a16:creationId xmlns:a16="http://schemas.microsoft.com/office/drawing/2014/main" id="{32A0C60D-291F-F341-663D-61975D27D6F8}"/>
                </a:ext>
              </a:extLst>
            </p:cNvPr>
            <p:cNvSpPr/>
            <p:nvPr/>
          </p:nvSpPr>
          <p:spPr>
            <a:xfrm>
              <a:off x="2723856" y="582087"/>
              <a:ext cx="3948000" cy="3948000"/>
            </a:xfrm>
            <a:prstGeom prst="ellipse">
              <a:avLst/>
            </a:prstGeom>
            <a:solidFill>
              <a:srgbClr val="AAAA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grpSp>
          <p:nvGrpSpPr>
            <p:cNvPr id="29" name="Google Shape;335;p22">
              <a:extLst>
                <a:ext uri="{FF2B5EF4-FFF2-40B4-BE49-F238E27FC236}">
                  <a16:creationId xmlns:a16="http://schemas.microsoft.com/office/drawing/2014/main" id="{DB65AA45-4ED4-D1D9-5978-561E599063EF}"/>
                </a:ext>
              </a:extLst>
            </p:cNvPr>
            <p:cNvGrpSpPr/>
            <p:nvPr/>
          </p:nvGrpSpPr>
          <p:grpSpPr>
            <a:xfrm>
              <a:off x="3619861" y="407378"/>
              <a:ext cx="2166000" cy="2166000"/>
              <a:chOff x="3619861" y="407378"/>
              <a:chExt cx="2166000" cy="2166000"/>
            </a:xfrm>
          </p:grpSpPr>
          <p:sp>
            <p:nvSpPr>
              <p:cNvPr id="78" name="Google Shape;336;p22">
                <a:extLst>
                  <a:ext uri="{FF2B5EF4-FFF2-40B4-BE49-F238E27FC236}">
                    <a16:creationId xmlns:a16="http://schemas.microsoft.com/office/drawing/2014/main" id="{9A4498DA-A7C2-B4AD-2EDD-52D79F8BAF91}"/>
                  </a:ext>
                </a:extLst>
              </p:cNvPr>
              <p:cNvSpPr/>
              <p:nvPr/>
            </p:nvSpPr>
            <p:spPr>
              <a:xfrm>
                <a:off x="3619861" y="407378"/>
                <a:ext cx="2166000" cy="2166000"/>
              </a:xfrm>
              <a:prstGeom prst="ellipse">
                <a:avLst/>
              </a:prstGeom>
              <a:solidFill>
                <a:srgbClr val="4646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79" name="Google Shape;337;p22">
                <a:extLst>
                  <a:ext uri="{FF2B5EF4-FFF2-40B4-BE49-F238E27FC236}">
                    <a16:creationId xmlns:a16="http://schemas.microsoft.com/office/drawing/2014/main" id="{B20B74F3-56DA-A0DF-503A-F38DAAB06045}"/>
                  </a:ext>
                </a:extLst>
              </p:cNvPr>
              <p:cNvSpPr txBox="1"/>
              <p:nvPr/>
            </p:nvSpPr>
            <p:spPr>
              <a:xfrm>
                <a:off x="4024522" y="707737"/>
                <a:ext cx="1328400" cy="66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b="0" i="0" u="none" strike="noStrike" cap="none">
                    <a:solidFill>
                      <a:srgbClr val="FFFFFF"/>
                    </a:solidFill>
                    <a:latin typeface="Roboto"/>
                    <a:ea typeface="Roboto"/>
                    <a:cs typeface="Roboto"/>
                    <a:sym typeface="Roboto"/>
                  </a:rPr>
                  <a:t>Vestibulum congue </a:t>
                </a:r>
                <a:endParaRPr b="0" i="0" u="none" strike="noStrike" cap="none">
                  <a:solidFill>
                    <a:srgbClr val="FFFFFF"/>
                  </a:solidFill>
                  <a:latin typeface="Roboto"/>
                  <a:ea typeface="Roboto"/>
                  <a:cs typeface="Roboto"/>
                  <a:sym typeface="Roboto"/>
                </a:endParaRPr>
              </a:p>
            </p:txBody>
          </p:sp>
        </p:grpSp>
        <p:grpSp>
          <p:nvGrpSpPr>
            <p:cNvPr id="30" name="Google Shape;338;p22">
              <a:extLst>
                <a:ext uri="{FF2B5EF4-FFF2-40B4-BE49-F238E27FC236}">
                  <a16:creationId xmlns:a16="http://schemas.microsoft.com/office/drawing/2014/main" id="{53451E07-CB83-4C42-003A-CBA0C2D5A025}"/>
                </a:ext>
              </a:extLst>
            </p:cNvPr>
            <p:cNvGrpSpPr/>
            <p:nvPr/>
          </p:nvGrpSpPr>
          <p:grpSpPr>
            <a:xfrm>
              <a:off x="4648111" y="1143043"/>
              <a:ext cx="2166000" cy="2166000"/>
              <a:chOff x="4648111" y="1143043"/>
              <a:chExt cx="2166000" cy="2166000"/>
            </a:xfrm>
          </p:grpSpPr>
          <p:sp>
            <p:nvSpPr>
              <p:cNvPr id="76" name="Google Shape;339;p22">
                <a:extLst>
                  <a:ext uri="{FF2B5EF4-FFF2-40B4-BE49-F238E27FC236}">
                    <a16:creationId xmlns:a16="http://schemas.microsoft.com/office/drawing/2014/main" id="{16F83DCE-D64B-8D95-F08A-515E9CCDA45D}"/>
                  </a:ext>
                </a:extLst>
              </p:cNvPr>
              <p:cNvSpPr/>
              <p:nvPr/>
            </p:nvSpPr>
            <p:spPr>
              <a:xfrm>
                <a:off x="4648111" y="1143043"/>
                <a:ext cx="2166000" cy="2166000"/>
              </a:xfrm>
              <a:prstGeom prst="ellipse">
                <a:avLst/>
              </a:prstGeom>
              <a:solidFill>
                <a:srgbClr val="5050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77" name="Google Shape;340;p22">
                <a:extLst>
                  <a:ext uri="{FF2B5EF4-FFF2-40B4-BE49-F238E27FC236}">
                    <a16:creationId xmlns:a16="http://schemas.microsoft.com/office/drawing/2014/main" id="{01656A31-E102-F896-94F4-C294A3B0FF06}"/>
                  </a:ext>
                </a:extLst>
              </p:cNvPr>
              <p:cNvSpPr txBox="1"/>
              <p:nvPr/>
            </p:nvSpPr>
            <p:spPr>
              <a:xfrm>
                <a:off x="5431956" y="1669515"/>
                <a:ext cx="1328400" cy="66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b="0" i="0" u="none" strike="noStrike" cap="none">
                    <a:solidFill>
                      <a:srgbClr val="FFFFFF"/>
                    </a:solidFill>
                    <a:latin typeface="Roboto"/>
                    <a:ea typeface="Roboto"/>
                    <a:cs typeface="Roboto"/>
                    <a:sym typeface="Roboto"/>
                  </a:rPr>
                  <a:t>Vestibulum congue </a:t>
                </a:r>
                <a:endParaRPr b="0" i="0" u="none" strike="noStrike" cap="none">
                  <a:solidFill>
                    <a:srgbClr val="FFFFFF"/>
                  </a:solidFill>
                  <a:latin typeface="Roboto"/>
                  <a:ea typeface="Roboto"/>
                  <a:cs typeface="Roboto"/>
                  <a:sym typeface="Roboto"/>
                </a:endParaRPr>
              </a:p>
            </p:txBody>
          </p:sp>
        </p:grpSp>
        <p:grpSp>
          <p:nvGrpSpPr>
            <p:cNvPr id="31" name="Google Shape;341;p22">
              <a:extLst>
                <a:ext uri="{FF2B5EF4-FFF2-40B4-BE49-F238E27FC236}">
                  <a16:creationId xmlns:a16="http://schemas.microsoft.com/office/drawing/2014/main" id="{0AE6325B-2FB4-8E8A-B245-6E860E62C51E}"/>
                </a:ext>
              </a:extLst>
            </p:cNvPr>
            <p:cNvGrpSpPr/>
            <p:nvPr/>
          </p:nvGrpSpPr>
          <p:grpSpPr>
            <a:xfrm>
              <a:off x="4238812" y="2357689"/>
              <a:ext cx="2166000" cy="2166000"/>
              <a:chOff x="4238812" y="2357689"/>
              <a:chExt cx="2166000" cy="2166000"/>
            </a:xfrm>
          </p:grpSpPr>
          <p:sp>
            <p:nvSpPr>
              <p:cNvPr id="74" name="Google Shape;342;p22">
                <a:extLst>
                  <a:ext uri="{FF2B5EF4-FFF2-40B4-BE49-F238E27FC236}">
                    <a16:creationId xmlns:a16="http://schemas.microsoft.com/office/drawing/2014/main" id="{DFCE4BE2-4CAE-6B17-9A49-15E3FD61A4E3}"/>
                  </a:ext>
                </a:extLst>
              </p:cNvPr>
              <p:cNvSpPr/>
              <p:nvPr/>
            </p:nvSpPr>
            <p:spPr>
              <a:xfrm>
                <a:off x="4238812" y="2357689"/>
                <a:ext cx="2166000" cy="2166000"/>
              </a:xfrm>
              <a:prstGeom prst="ellipse">
                <a:avLst/>
              </a:prstGeom>
              <a:solidFill>
                <a:srgbClr val="2F2F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75" name="Google Shape;343;p22">
                <a:extLst>
                  <a:ext uri="{FF2B5EF4-FFF2-40B4-BE49-F238E27FC236}">
                    <a16:creationId xmlns:a16="http://schemas.microsoft.com/office/drawing/2014/main" id="{767A41D8-3E74-3A13-C3E6-14407417F278}"/>
                  </a:ext>
                </a:extLst>
              </p:cNvPr>
              <p:cNvSpPr txBox="1"/>
              <p:nvPr/>
            </p:nvSpPr>
            <p:spPr>
              <a:xfrm>
                <a:off x="5047891" y="3185187"/>
                <a:ext cx="1328400" cy="66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b="0" i="0" u="none" strike="noStrike" cap="none">
                    <a:solidFill>
                      <a:srgbClr val="FFFFFF"/>
                    </a:solidFill>
                    <a:latin typeface="Roboto"/>
                    <a:ea typeface="Roboto"/>
                    <a:cs typeface="Roboto"/>
                    <a:sym typeface="Roboto"/>
                  </a:rPr>
                  <a:t>Vestibulum congue </a:t>
                </a:r>
                <a:endParaRPr b="0" i="0" u="none" strike="noStrike" cap="none">
                  <a:solidFill>
                    <a:srgbClr val="FFFFFF"/>
                  </a:solidFill>
                  <a:latin typeface="Roboto"/>
                  <a:ea typeface="Roboto"/>
                  <a:cs typeface="Roboto"/>
                  <a:sym typeface="Roboto"/>
                </a:endParaRPr>
              </a:p>
            </p:txBody>
          </p:sp>
        </p:grpSp>
        <p:grpSp>
          <p:nvGrpSpPr>
            <p:cNvPr id="32" name="Google Shape;344;p22">
              <a:extLst>
                <a:ext uri="{FF2B5EF4-FFF2-40B4-BE49-F238E27FC236}">
                  <a16:creationId xmlns:a16="http://schemas.microsoft.com/office/drawing/2014/main" id="{C8766657-21D5-F1F0-7481-9FDC8F3A7307}"/>
                </a:ext>
              </a:extLst>
            </p:cNvPr>
            <p:cNvGrpSpPr/>
            <p:nvPr/>
          </p:nvGrpSpPr>
          <p:grpSpPr>
            <a:xfrm>
              <a:off x="2983201" y="2357790"/>
              <a:ext cx="2166000" cy="2166000"/>
              <a:chOff x="2983201" y="2357790"/>
              <a:chExt cx="2166000" cy="2166000"/>
            </a:xfrm>
          </p:grpSpPr>
          <p:sp>
            <p:nvSpPr>
              <p:cNvPr id="72" name="Google Shape;345;p22">
                <a:extLst>
                  <a:ext uri="{FF2B5EF4-FFF2-40B4-BE49-F238E27FC236}">
                    <a16:creationId xmlns:a16="http://schemas.microsoft.com/office/drawing/2014/main" id="{AD89522C-46A7-3E3A-C784-8A4354BB12CC}"/>
                  </a:ext>
                </a:extLst>
              </p:cNvPr>
              <p:cNvSpPr/>
              <p:nvPr/>
            </p:nvSpPr>
            <p:spPr>
              <a:xfrm>
                <a:off x="2983201" y="2357790"/>
                <a:ext cx="2166000" cy="2166000"/>
              </a:xfrm>
              <a:prstGeom prst="ellipse">
                <a:avLst/>
              </a:prstGeom>
              <a:solidFill>
                <a:srgbClr val="3D3D3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73" name="Google Shape;346;p22">
                <a:extLst>
                  <a:ext uri="{FF2B5EF4-FFF2-40B4-BE49-F238E27FC236}">
                    <a16:creationId xmlns:a16="http://schemas.microsoft.com/office/drawing/2014/main" id="{C3F17A65-5864-57AC-C1CD-F3370AA154D9}"/>
                  </a:ext>
                </a:extLst>
              </p:cNvPr>
              <p:cNvSpPr txBox="1"/>
              <p:nvPr/>
            </p:nvSpPr>
            <p:spPr>
              <a:xfrm>
                <a:off x="3059406" y="3168962"/>
                <a:ext cx="1328400" cy="66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b="0" i="0" u="none" strike="noStrike" cap="none">
                    <a:solidFill>
                      <a:srgbClr val="FFFFFF"/>
                    </a:solidFill>
                    <a:latin typeface="Roboto"/>
                    <a:ea typeface="Roboto"/>
                    <a:cs typeface="Roboto"/>
                    <a:sym typeface="Roboto"/>
                  </a:rPr>
                  <a:t>Vestibulum congue </a:t>
                </a:r>
                <a:endParaRPr b="0" i="0" u="none" strike="noStrike" cap="none">
                  <a:solidFill>
                    <a:srgbClr val="FFFFFF"/>
                  </a:solidFill>
                  <a:latin typeface="Roboto"/>
                  <a:ea typeface="Roboto"/>
                  <a:cs typeface="Roboto"/>
                  <a:sym typeface="Roboto"/>
                </a:endParaRPr>
              </a:p>
            </p:txBody>
          </p:sp>
        </p:grpSp>
        <p:grpSp>
          <p:nvGrpSpPr>
            <p:cNvPr id="33" name="Google Shape;347;p22">
              <a:extLst>
                <a:ext uri="{FF2B5EF4-FFF2-40B4-BE49-F238E27FC236}">
                  <a16:creationId xmlns:a16="http://schemas.microsoft.com/office/drawing/2014/main" id="{0E5DE07C-D970-6888-BBCD-9DEAA5B45D9B}"/>
                </a:ext>
              </a:extLst>
            </p:cNvPr>
            <p:cNvGrpSpPr/>
            <p:nvPr/>
          </p:nvGrpSpPr>
          <p:grpSpPr>
            <a:xfrm>
              <a:off x="2591728" y="1143012"/>
              <a:ext cx="2166000" cy="2166000"/>
              <a:chOff x="2591728" y="1143012"/>
              <a:chExt cx="2166000" cy="2166000"/>
            </a:xfrm>
          </p:grpSpPr>
          <p:sp>
            <p:nvSpPr>
              <p:cNvPr id="70" name="Google Shape;348;p22">
                <a:extLst>
                  <a:ext uri="{FF2B5EF4-FFF2-40B4-BE49-F238E27FC236}">
                    <a16:creationId xmlns:a16="http://schemas.microsoft.com/office/drawing/2014/main" id="{08221A37-40E9-4DB9-1079-4E97164408E8}"/>
                  </a:ext>
                </a:extLst>
              </p:cNvPr>
              <p:cNvSpPr/>
              <p:nvPr/>
            </p:nvSpPr>
            <p:spPr>
              <a:xfrm>
                <a:off x="2591728" y="1143012"/>
                <a:ext cx="2166000" cy="2166000"/>
              </a:xfrm>
              <a:prstGeom prst="ellipse">
                <a:avLst/>
              </a:prstGeom>
              <a:solidFill>
                <a:srgbClr val="4141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71" name="Google Shape;349;p22">
                <a:extLst>
                  <a:ext uri="{FF2B5EF4-FFF2-40B4-BE49-F238E27FC236}">
                    <a16:creationId xmlns:a16="http://schemas.microsoft.com/office/drawing/2014/main" id="{1FA710D2-4922-5191-11E0-B4A4CA362D44}"/>
                  </a:ext>
                </a:extLst>
              </p:cNvPr>
              <p:cNvSpPr txBox="1"/>
              <p:nvPr/>
            </p:nvSpPr>
            <p:spPr>
              <a:xfrm>
                <a:off x="2830556" y="1666262"/>
                <a:ext cx="1328400" cy="66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b="0" i="0" u="none" strike="noStrike" cap="none">
                    <a:solidFill>
                      <a:srgbClr val="FFFFFF"/>
                    </a:solidFill>
                    <a:latin typeface="Roboto"/>
                    <a:ea typeface="Roboto"/>
                    <a:cs typeface="Roboto"/>
                    <a:sym typeface="Roboto"/>
                  </a:rPr>
                  <a:t>Vestibulum congue </a:t>
                </a:r>
                <a:endParaRPr b="0" i="0" u="none" strike="noStrike" cap="none">
                  <a:solidFill>
                    <a:srgbClr val="FFFFFF"/>
                  </a:solidFill>
                  <a:latin typeface="Roboto"/>
                  <a:ea typeface="Roboto"/>
                  <a:cs typeface="Roboto"/>
                  <a:sym typeface="Roboto"/>
                </a:endParaRPr>
              </a:p>
            </p:txBody>
          </p:sp>
        </p:grpSp>
        <p:sp>
          <p:nvSpPr>
            <p:cNvPr id="34" name="Google Shape;350;p22">
              <a:extLst>
                <a:ext uri="{FF2B5EF4-FFF2-40B4-BE49-F238E27FC236}">
                  <a16:creationId xmlns:a16="http://schemas.microsoft.com/office/drawing/2014/main" id="{2E7B65A8-A975-C9FD-386B-9916881BA6FF}"/>
                </a:ext>
              </a:extLst>
            </p:cNvPr>
            <p:cNvSpPr/>
            <p:nvPr/>
          </p:nvSpPr>
          <p:spPr>
            <a:xfrm>
              <a:off x="4084942" y="1943171"/>
              <a:ext cx="1225800" cy="1225800"/>
            </a:xfrm>
            <a:prstGeom prst="ellipse">
              <a:avLst/>
            </a:prstGeom>
            <a:solidFill>
              <a:srgbClr val="AAAA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35" name="Google Shape;351;p22">
              <a:extLst>
                <a:ext uri="{FF2B5EF4-FFF2-40B4-BE49-F238E27FC236}">
                  <a16:creationId xmlns:a16="http://schemas.microsoft.com/office/drawing/2014/main" id="{508F7C09-A8F2-94C0-EB22-1A344D0D913E}"/>
                </a:ext>
              </a:extLst>
            </p:cNvPr>
            <p:cNvSpPr/>
            <p:nvPr/>
          </p:nvSpPr>
          <p:spPr>
            <a:xfrm>
              <a:off x="2723856" y="582087"/>
              <a:ext cx="3948000" cy="3948000"/>
            </a:xfrm>
            <a:prstGeom prst="ellipse">
              <a:avLst/>
            </a:prstGeom>
            <a:solidFill>
              <a:srgbClr val="65F0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grpSp>
          <p:nvGrpSpPr>
            <p:cNvPr id="36" name="Google Shape;352;p22">
              <a:extLst>
                <a:ext uri="{FF2B5EF4-FFF2-40B4-BE49-F238E27FC236}">
                  <a16:creationId xmlns:a16="http://schemas.microsoft.com/office/drawing/2014/main" id="{17226F5D-ECA7-2C6A-7FC4-22A1B1480B1F}"/>
                </a:ext>
              </a:extLst>
            </p:cNvPr>
            <p:cNvGrpSpPr/>
            <p:nvPr/>
          </p:nvGrpSpPr>
          <p:grpSpPr>
            <a:xfrm>
              <a:off x="3619861" y="407378"/>
              <a:ext cx="2166000" cy="2166000"/>
              <a:chOff x="3619861" y="407378"/>
              <a:chExt cx="2166000" cy="2166000"/>
            </a:xfrm>
          </p:grpSpPr>
          <p:sp>
            <p:nvSpPr>
              <p:cNvPr id="68" name="Google Shape;353;p22">
                <a:extLst>
                  <a:ext uri="{FF2B5EF4-FFF2-40B4-BE49-F238E27FC236}">
                    <a16:creationId xmlns:a16="http://schemas.microsoft.com/office/drawing/2014/main" id="{F130731C-B5F1-1E21-4B8A-939292616A08}"/>
                  </a:ext>
                </a:extLst>
              </p:cNvPr>
              <p:cNvSpPr/>
              <p:nvPr/>
            </p:nvSpPr>
            <p:spPr>
              <a:xfrm>
                <a:off x="3619861" y="407378"/>
                <a:ext cx="2166000" cy="2166000"/>
              </a:xfrm>
              <a:prstGeom prst="ellipse">
                <a:avLst/>
              </a:prstGeom>
              <a:solidFill>
                <a:srgbClr val="0C81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69" name="Google Shape;354;p22">
                <a:extLst>
                  <a:ext uri="{FF2B5EF4-FFF2-40B4-BE49-F238E27FC236}">
                    <a16:creationId xmlns:a16="http://schemas.microsoft.com/office/drawing/2014/main" id="{C416E5E7-210F-55E9-3779-FE40CA718829}"/>
                  </a:ext>
                </a:extLst>
              </p:cNvPr>
              <p:cNvSpPr txBox="1"/>
              <p:nvPr/>
            </p:nvSpPr>
            <p:spPr>
              <a:xfrm>
                <a:off x="4024522" y="707737"/>
                <a:ext cx="1328400" cy="66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b="0" i="0" u="none" strike="noStrike" cap="none">
                    <a:solidFill>
                      <a:srgbClr val="FFFFFF"/>
                    </a:solidFill>
                    <a:latin typeface="Roboto"/>
                    <a:ea typeface="Roboto"/>
                    <a:cs typeface="Roboto"/>
                    <a:sym typeface="Roboto"/>
                  </a:rPr>
                  <a:t>Vestibulum congue </a:t>
                </a:r>
                <a:endParaRPr b="0" i="0" u="none" strike="noStrike" cap="none">
                  <a:solidFill>
                    <a:srgbClr val="FFFFFF"/>
                  </a:solidFill>
                  <a:latin typeface="Roboto"/>
                  <a:ea typeface="Roboto"/>
                  <a:cs typeface="Roboto"/>
                  <a:sym typeface="Roboto"/>
                </a:endParaRPr>
              </a:p>
            </p:txBody>
          </p:sp>
        </p:grpSp>
        <p:grpSp>
          <p:nvGrpSpPr>
            <p:cNvPr id="37" name="Google Shape;355;p22">
              <a:extLst>
                <a:ext uri="{FF2B5EF4-FFF2-40B4-BE49-F238E27FC236}">
                  <a16:creationId xmlns:a16="http://schemas.microsoft.com/office/drawing/2014/main" id="{1A5F1C9B-D522-796C-5FC4-FE8D56117477}"/>
                </a:ext>
              </a:extLst>
            </p:cNvPr>
            <p:cNvGrpSpPr/>
            <p:nvPr/>
          </p:nvGrpSpPr>
          <p:grpSpPr>
            <a:xfrm>
              <a:off x="4648111" y="1143043"/>
              <a:ext cx="2166000" cy="2166000"/>
              <a:chOff x="4648111" y="1143043"/>
              <a:chExt cx="2166000" cy="2166000"/>
            </a:xfrm>
          </p:grpSpPr>
          <p:sp>
            <p:nvSpPr>
              <p:cNvPr id="66" name="Google Shape;356;p22">
                <a:extLst>
                  <a:ext uri="{FF2B5EF4-FFF2-40B4-BE49-F238E27FC236}">
                    <a16:creationId xmlns:a16="http://schemas.microsoft.com/office/drawing/2014/main" id="{7CC17863-AE9E-F346-2FBA-7FCF9CB429FB}"/>
                  </a:ext>
                </a:extLst>
              </p:cNvPr>
              <p:cNvSpPr/>
              <p:nvPr/>
            </p:nvSpPr>
            <p:spPr>
              <a:xfrm>
                <a:off x="4648111" y="1143043"/>
                <a:ext cx="2166000" cy="2166000"/>
              </a:xfrm>
              <a:prstGeom prst="ellipse">
                <a:avLst/>
              </a:prstGeom>
              <a:solidFill>
                <a:srgbClr val="0E945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67" name="Google Shape;357;p22">
                <a:extLst>
                  <a:ext uri="{FF2B5EF4-FFF2-40B4-BE49-F238E27FC236}">
                    <a16:creationId xmlns:a16="http://schemas.microsoft.com/office/drawing/2014/main" id="{1FFC7FEA-F4C2-0F98-7828-88E6A192ABDC}"/>
                  </a:ext>
                </a:extLst>
              </p:cNvPr>
              <p:cNvSpPr txBox="1"/>
              <p:nvPr/>
            </p:nvSpPr>
            <p:spPr>
              <a:xfrm>
                <a:off x="5431956" y="1669515"/>
                <a:ext cx="1328400" cy="66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b="0" i="0" u="none" strike="noStrike" cap="none">
                    <a:solidFill>
                      <a:srgbClr val="FFFFFF"/>
                    </a:solidFill>
                    <a:latin typeface="Roboto"/>
                    <a:ea typeface="Roboto"/>
                    <a:cs typeface="Roboto"/>
                    <a:sym typeface="Roboto"/>
                  </a:rPr>
                  <a:t>Vestibulum congue </a:t>
                </a:r>
                <a:endParaRPr b="0" i="0" u="none" strike="noStrike" cap="none">
                  <a:solidFill>
                    <a:srgbClr val="FFFFFF"/>
                  </a:solidFill>
                  <a:latin typeface="Roboto"/>
                  <a:ea typeface="Roboto"/>
                  <a:cs typeface="Roboto"/>
                  <a:sym typeface="Roboto"/>
                </a:endParaRPr>
              </a:p>
            </p:txBody>
          </p:sp>
        </p:grpSp>
        <p:grpSp>
          <p:nvGrpSpPr>
            <p:cNvPr id="38" name="Google Shape;358;p22">
              <a:extLst>
                <a:ext uri="{FF2B5EF4-FFF2-40B4-BE49-F238E27FC236}">
                  <a16:creationId xmlns:a16="http://schemas.microsoft.com/office/drawing/2014/main" id="{B3A0C293-1CD5-24CD-32E0-6FE765FB0BE0}"/>
                </a:ext>
              </a:extLst>
            </p:cNvPr>
            <p:cNvGrpSpPr/>
            <p:nvPr/>
          </p:nvGrpSpPr>
          <p:grpSpPr>
            <a:xfrm>
              <a:off x="4238812" y="2357689"/>
              <a:ext cx="2166000" cy="2166000"/>
              <a:chOff x="4238812" y="2357689"/>
              <a:chExt cx="2166000" cy="2166000"/>
            </a:xfrm>
          </p:grpSpPr>
          <p:sp>
            <p:nvSpPr>
              <p:cNvPr id="64" name="Google Shape;359;p22">
                <a:extLst>
                  <a:ext uri="{FF2B5EF4-FFF2-40B4-BE49-F238E27FC236}">
                    <a16:creationId xmlns:a16="http://schemas.microsoft.com/office/drawing/2014/main" id="{E0C8B655-D59C-3898-3C5E-C4D40C5EAD11}"/>
                  </a:ext>
                </a:extLst>
              </p:cNvPr>
              <p:cNvSpPr/>
              <p:nvPr/>
            </p:nvSpPr>
            <p:spPr>
              <a:xfrm>
                <a:off x="4238812" y="2357689"/>
                <a:ext cx="2166000" cy="2166000"/>
              </a:xfrm>
              <a:prstGeom prst="ellipse">
                <a:avLst/>
              </a:prstGeom>
              <a:solidFill>
                <a:srgbClr val="0856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65" name="Google Shape;360;p22">
                <a:extLst>
                  <a:ext uri="{FF2B5EF4-FFF2-40B4-BE49-F238E27FC236}">
                    <a16:creationId xmlns:a16="http://schemas.microsoft.com/office/drawing/2014/main" id="{FD0852EC-9E41-04DB-AED4-445D4886F1C1}"/>
                  </a:ext>
                </a:extLst>
              </p:cNvPr>
              <p:cNvSpPr txBox="1"/>
              <p:nvPr/>
            </p:nvSpPr>
            <p:spPr>
              <a:xfrm>
                <a:off x="5047891" y="3185187"/>
                <a:ext cx="1328400" cy="66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b="0" i="0" u="none" strike="noStrike" cap="none">
                    <a:solidFill>
                      <a:srgbClr val="FFFFFF"/>
                    </a:solidFill>
                    <a:latin typeface="Roboto"/>
                    <a:ea typeface="Roboto"/>
                    <a:cs typeface="Roboto"/>
                    <a:sym typeface="Roboto"/>
                  </a:rPr>
                  <a:t>Vestibulum congue </a:t>
                </a:r>
                <a:endParaRPr b="0" i="0" u="none" strike="noStrike" cap="none">
                  <a:solidFill>
                    <a:srgbClr val="FFFFFF"/>
                  </a:solidFill>
                  <a:latin typeface="Roboto"/>
                  <a:ea typeface="Roboto"/>
                  <a:cs typeface="Roboto"/>
                  <a:sym typeface="Roboto"/>
                </a:endParaRPr>
              </a:p>
            </p:txBody>
          </p:sp>
        </p:grpSp>
        <p:grpSp>
          <p:nvGrpSpPr>
            <p:cNvPr id="39" name="Google Shape;361;p22">
              <a:extLst>
                <a:ext uri="{FF2B5EF4-FFF2-40B4-BE49-F238E27FC236}">
                  <a16:creationId xmlns:a16="http://schemas.microsoft.com/office/drawing/2014/main" id="{4CC1B6DA-9D0A-B863-A66D-12F44EEE2A1A}"/>
                </a:ext>
              </a:extLst>
            </p:cNvPr>
            <p:cNvGrpSpPr/>
            <p:nvPr/>
          </p:nvGrpSpPr>
          <p:grpSpPr>
            <a:xfrm>
              <a:off x="2983201" y="2357790"/>
              <a:ext cx="2166000" cy="2166000"/>
              <a:chOff x="2983201" y="2357790"/>
              <a:chExt cx="2166000" cy="2166000"/>
            </a:xfrm>
          </p:grpSpPr>
          <p:sp>
            <p:nvSpPr>
              <p:cNvPr id="62" name="Google Shape;362;p22">
                <a:extLst>
                  <a:ext uri="{FF2B5EF4-FFF2-40B4-BE49-F238E27FC236}">
                    <a16:creationId xmlns:a16="http://schemas.microsoft.com/office/drawing/2014/main" id="{F7F26F90-5EB8-ABCC-F58B-B601479D5FBA}"/>
                  </a:ext>
                </a:extLst>
              </p:cNvPr>
              <p:cNvSpPr/>
              <p:nvPr/>
            </p:nvSpPr>
            <p:spPr>
              <a:xfrm>
                <a:off x="2983201" y="2357790"/>
                <a:ext cx="2166000" cy="2166000"/>
              </a:xfrm>
              <a:prstGeom prst="ellipse">
                <a:avLst/>
              </a:prstGeom>
              <a:solidFill>
                <a:srgbClr val="0B71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63" name="Google Shape;363;p22">
                <a:extLst>
                  <a:ext uri="{FF2B5EF4-FFF2-40B4-BE49-F238E27FC236}">
                    <a16:creationId xmlns:a16="http://schemas.microsoft.com/office/drawing/2014/main" id="{024654D7-8DBE-6D01-823C-33C3063890C3}"/>
                  </a:ext>
                </a:extLst>
              </p:cNvPr>
              <p:cNvSpPr txBox="1"/>
              <p:nvPr/>
            </p:nvSpPr>
            <p:spPr>
              <a:xfrm>
                <a:off x="3059406" y="3168962"/>
                <a:ext cx="1328400" cy="66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b="0" i="0" u="none" strike="noStrike" cap="none">
                    <a:solidFill>
                      <a:srgbClr val="FFFFFF"/>
                    </a:solidFill>
                    <a:latin typeface="Roboto"/>
                    <a:ea typeface="Roboto"/>
                    <a:cs typeface="Roboto"/>
                    <a:sym typeface="Roboto"/>
                  </a:rPr>
                  <a:t>Vestibulum congue </a:t>
                </a:r>
                <a:endParaRPr b="0" i="0" u="none" strike="noStrike" cap="none">
                  <a:solidFill>
                    <a:srgbClr val="FFFFFF"/>
                  </a:solidFill>
                  <a:latin typeface="Roboto"/>
                  <a:ea typeface="Roboto"/>
                  <a:cs typeface="Roboto"/>
                  <a:sym typeface="Roboto"/>
                </a:endParaRPr>
              </a:p>
            </p:txBody>
          </p:sp>
        </p:grpSp>
        <p:grpSp>
          <p:nvGrpSpPr>
            <p:cNvPr id="40" name="Google Shape;364;p22">
              <a:extLst>
                <a:ext uri="{FF2B5EF4-FFF2-40B4-BE49-F238E27FC236}">
                  <a16:creationId xmlns:a16="http://schemas.microsoft.com/office/drawing/2014/main" id="{C309CC75-444A-3D90-FF78-D7E476FAA621}"/>
                </a:ext>
              </a:extLst>
            </p:cNvPr>
            <p:cNvGrpSpPr/>
            <p:nvPr/>
          </p:nvGrpSpPr>
          <p:grpSpPr>
            <a:xfrm>
              <a:off x="2591728" y="1143012"/>
              <a:ext cx="2166000" cy="2166000"/>
              <a:chOff x="2591728" y="1143012"/>
              <a:chExt cx="2166000" cy="2166000"/>
            </a:xfrm>
          </p:grpSpPr>
          <p:sp>
            <p:nvSpPr>
              <p:cNvPr id="60" name="Google Shape;365;p22">
                <a:extLst>
                  <a:ext uri="{FF2B5EF4-FFF2-40B4-BE49-F238E27FC236}">
                    <a16:creationId xmlns:a16="http://schemas.microsoft.com/office/drawing/2014/main" id="{810C0470-9485-50A1-0F74-A782E6E4D715}"/>
                  </a:ext>
                </a:extLst>
              </p:cNvPr>
              <p:cNvSpPr/>
              <p:nvPr/>
            </p:nvSpPr>
            <p:spPr>
              <a:xfrm>
                <a:off x="2591728" y="1143012"/>
                <a:ext cx="2166000" cy="2166000"/>
              </a:xfrm>
              <a:prstGeom prst="ellipse">
                <a:avLst/>
              </a:prstGeom>
              <a:solidFill>
                <a:srgbClr val="0B77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61" name="Google Shape;366;p22">
                <a:extLst>
                  <a:ext uri="{FF2B5EF4-FFF2-40B4-BE49-F238E27FC236}">
                    <a16:creationId xmlns:a16="http://schemas.microsoft.com/office/drawing/2014/main" id="{CAF39FC3-A730-AB91-21E6-03084231B5D4}"/>
                  </a:ext>
                </a:extLst>
              </p:cNvPr>
              <p:cNvSpPr txBox="1"/>
              <p:nvPr/>
            </p:nvSpPr>
            <p:spPr>
              <a:xfrm>
                <a:off x="2830556" y="1666262"/>
                <a:ext cx="1328400" cy="66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b="0" i="0" u="none" strike="noStrike" cap="none">
                    <a:solidFill>
                      <a:srgbClr val="FFFFFF"/>
                    </a:solidFill>
                    <a:latin typeface="Roboto"/>
                    <a:ea typeface="Roboto"/>
                    <a:cs typeface="Roboto"/>
                    <a:sym typeface="Roboto"/>
                  </a:rPr>
                  <a:t>Vestibulum congue </a:t>
                </a:r>
                <a:endParaRPr b="0" i="0" u="none" strike="noStrike" cap="none">
                  <a:solidFill>
                    <a:srgbClr val="FFFFFF"/>
                  </a:solidFill>
                  <a:latin typeface="Roboto"/>
                  <a:ea typeface="Roboto"/>
                  <a:cs typeface="Roboto"/>
                  <a:sym typeface="Roboto"/>
                </a:endParaRPr>
              </a:p>
            </p:txBody>
          </p:sp>
        </p:grpSp>
        <p:sp>
          <p:nvSpPr>
            <p:cNvPr id="41" name="Google Shape;367;p22">
              <a:extLst>
                <a:ext uri="{FF2B5EF4-FFF2-40B4-BE49-F238E27FC236}">
                  <a16:creationId xmlns:a16="http://schemas.microsoft.com/office/drawing/2014/main" id="{C79CD613-3152-BFB4-1C5B-6BF5B63D568B}"/>
                </a:ext>
              </a:extLst>
            </p:cNvPr>
            <p:cNvSpPr/>
            <p:nvPr/>
          </p:nvSpPr>
          <p:spPr>
            <a:xfrm>
              <a:off x="4084942" y="1943171"/>
              <a:ext cx="1225800" cy="1225800"/>
            </a:xfrm>
            <a:prstGeom prst="ellipse">
              <a:avLst/>
            </a:prstGeom>
            <a:solidFill>
              <a:srgbClr val="65F0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42" name="Google Shape;368;p22">
              <a:extLst>
                <a:ext uri="{FF2B5EF4-FFF2-40B4-BE49-F238E27FC236}">
                  <a16:creationId xmlns:a16="http://schemas.microsoft.com/office/drawing/2014/main" id="{6594C919-CC8A-37D4-75F8-9AD7E7229B6F}"/>
                </a:ext>
              </a:extLst>
            </p:cNvPr>
            <p:cNvSpPr/>
            <p:nvPr/>
          </p:nvSpPr>
          <p:spPr>
            <a:xfrm>
              <a:off x="2723856" y="582087"/>
              <a:ext cx="3948000" cy="3948000"/>
            </a:xfrm>
            <a:prstGeom prst="ellipse">
              <a:avLst/>
            </a:prstGeom>
            <a:solidFill>
              <a:srgbClr val="65F0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dirty="0">
                <a:solidFill>
                  <a:srgbClr val="000000"/>
                </a:solidFill>
                <a:latin typeface="Arial"/>
                <a:ea typeface="Arial"/>
                <a:cs typeface="Arial"/>
                <a:sym typeface="Arial"/>
              </a:endParaRPr>
            </a:p>
          </p:txBody>
        </p:sp>
        <p:grpSp>
          <p:nvGrpSpPr>
            <p:cNvPr id="43" name="Google Shape;369;p22">
              <a:extLst>
                <a:ext uri="{FF2B5EF4-FFF2-40B4-BE49-F238E27FC236}">
                  <a16:creationId xmlns:a16="http://schemas.microsoft.com/office/drawing/2014/main" id="{50AFDE94-D296-2FCB-E8BA-1BA51A4634E4}"/>
                </a:ext>
              </a:extLst>
            </p:cNvPr>
            <p:cNvGrpSpPr/>
            <p:nvPr/>
          </p:nvGrpSpPr>
          <p:grpSpPr>
            <a:xfrm>
              <a:off x="3619861" y="407378"/>
              <a:ext cx="2166000" cy="2166000"/>
              <a:chOff x="3619861" y="407378"/>
              <a:chExt cx="2166000" cy="2166000"/>
            </a:xfrm>
          </p:grpSpPr>
          <p:sp>
            <p:nvSpPr>
              <p:cNvPr id="58" name="Google Shape;370;p22">
                <a:extLst>
                  <a:ext uri="{FF2B5EF4-FFF2-40B4-BE49-F238E27FC236}">
                    <a16:creationId xmlns:a16="http://schemas.microsoft.com/office/drawing/2014/main" id="{74BC7297-E7F0-B6FA-46C7-6DF1B653DFCA}"/>
                  </a:ext>
                </a:extLst>
              </p:cNvPr>
              <p:cNvSpPr/>
              <p:nvPr/>
            </p:nvSpPr>
            <p:spPr>
              <a:xfrm>
                <a:off x="3619861" y="407378"/>
                <a:ext cx="2166000" cy="2166000"/>
              </a:xfrm>
              <a:prstGeom prst="ellipse">
                <a:avLst/>
              </a:prstGeom>
              <a:solidFill>
                <a:srgbClr val="0C81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59" name="Google Shape;371;p22">
                <a:extLst>
                  <a:ext uri="{FF2B5EF4-FFF2-40B4-BE49-F238E27FC236}">
                    <a16:creationId xmlns:a16="http://schemas.microsoft.com/office/drawing/2014/main" id="{FDB12F25-EA35-812B-350F-34A47061B58A}"/>
                  </a:ext>
                </a:extLst>
              </p:cNvPr>
              <p:cNvSpPr txBox="1"/>
              <p:nvPr/>
            </p:nvSpPr>
            <p:spPr>
              <a:xfrm>
                <a:off x="4024522" y="707737"/>
                <a:ext cx="1328400" cy="66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b="0" i="0" u="none" strike="noStrike" cap="none">
                    <a:solidFill>
                      <a:srgbClr val="FFFFFF"/>
                    </a:solidFill>
                    <a:latin typeface="Roboto"/>
                    <a:ea typeface="Roboto"/>
                    <a:cs typeface="Roboto"/>
                    <a:sym typeface="Roboto"/>
                  </a:rPr>
                  <a:t>Staff performing similar tasks </a:t>
                </a:r>
                <a:endParaRPr b="0" i="0" u="none" strike="noStrike" cap="none">
                  <a:solidFill>
                    <a:srgbClr val="FFFFFF"/>
                  </a:solidFill>
                  <a:latin typeface="Roboto"/>
                  <a:ea typeface="Roboto"/>
                  <a:cs typeface="Roboto"/>
                  <a:sym typeface="Roboto"/>
                </a:endParaRPr>
              </a:p>
            </p:txBody>
          </p:sp>
        </p:grpSp>
        <p:grpSp>
          <p:nvGrpSpPr>
            <p:cNvPr id="44" name="Google Shape;372;p22">
              <a:extLst>
                <a:ext uri="{FF2B5EF4-FFF2-40B4-BE49-F238E27FC236}">
                  <a16:creationId xmlns:a16="http://schemas.microsoft.com/office/drawing/2014/main" id="{963905FE-DC66-6657-63DE-08C1E623361F}"/>
                </a:ext>
              </a:extLst>
            </p:cNvPr>
            <p:cNvGrpSpPr/>
            <p:nvPr/>
          </p:nvGrpSpPr>
          <p:grpSpPr>
            <a:xfrm>
              <a:off x="4648111" y="1143043"/>
              <a:ext cx="2166000" cy="2166000"/>
              <a:chOff x="4648111" y="1143043"/>
              <a:chExt cx="2166000" cy="2166000"/>
            </a:xfrm>
          </p:grpSpPr>
          <p:sp>
            <p:nvSpPr>
              <p:cNvPr id="56" name="Google Shape;373;p22">
                <a:extLst>
                  <a:ext uri="{FF2B5EF4-FFF2-40B4-BE49-F238E27FC236}">
                    <a16:creationId xmlns:a16="http://schemas.microsoft.com/office/drawing/2014/main" id="{90060691-A679-CB67-CAF5-71CA6D257437}"/>
                  </a:ext>
                </a:extLst>
              </p:cNvPr>
              <p:cNvSpPr/>
              <p:nvPr/>
            </p:nvSpPr>
            <p:spPr>
              <a:xfrm>
                <a:off x="4648111" y="1143043"/>
                <a:ext cx="2166000" cy="2166000"/>
              </a:xfrm>
              <a:prstGeom prst="ellipse">
                <a:avLst/>
              </a:prstGeom>
              <a:solidFill>
                <a:srgbClr val="0E945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57" name="Google Shape;374;p22">
                <a:extLst>
                  <a:ext uri="{FF2B5EF4-FFF2-40B4-BE49-F238E27FC236}">
                    <a16:creationId xmlns:a16="http://schemas.microsoft.com/office/drawing/2014/main" id="{1F1D0922-1F55-4CC3-BA7D-3EAFE07C7FE9}"/>
                  </a:ext>
                </a:extLst>
              </p:cNvPr>
              <p:cNvSpPr txBox="1"/>
              <p:nvPr/>
            </p:nvSpPr>
            <p:spPr>
              <a:xfrm>
                <a:off x="5334180" y="1669747"/>
                <a:ext cx="1328400" cy="66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b="0" i="0" u="none" strike="noStrike" cap="none" dirty="0">
                    <a:solidFill>
                      <a:srgbClr val="FFFFFF"/>
                    </a:solidFill>
                    <a:latin typeface="Roboto"/>
                    <a:ea typeface="Roboto"/>
                    <a:cs typeface="Roboto"/>
                    <a:sym typeface="Roboto"/>
                  </a:rPr>
                  <a:t>Junior managers</a:t>
                </a:r>
                <a:endParaRPr b="0" i="0" u="none" strike="noStrike" cap="none" dirty="0">
                  <a:solidFill>
                    <a:srgbClr val="FFFFFF"/>
                  </a:solidFill>
                  <a:latin typeface="Roboto"/>
                  <a:ea typeface="Roboto"/>
                  <a:cs typeface="Roboto"/>
                  <a:sym typeface="Roboto"/>
                </a:endParaRPr>
              </a:p>
            </p:txBody>
          </p:sp>
        </p:grpSp>
        <p:grpSp>
          <p:nvGrpSpPr>
            <p:cNvPr id="45" name="Google Shape;375;p22">
              <a:extLst>
                <a:ext uri="{FF2B5EF4-FFF2-40B4-BE49-F238E27FC236}">
                  <a16:creationId xmlns:a16="http://schemas.microsoft.com/office/drawing/2014/main" id="{CE46BE70-C0CB-F6D1-B246-14A5C8C4A4A2}"/>
                </a:ext>
              </a:extLst>
            </p:cNvPr>
            <p:cNvGrpSpPr/>
            <p:nvPr/>
          </p:nvGrpSpPr>
          <p:grpSpPr>
            <a:xfrm>
              <a:off x="4238812" y="2357689"/>
              <a:ext cx="2166000" cy="2166000"/>
              <a:chOff x="4238812" y="2357689"/>
              <a:chExt cx="2166000" cy="2166000"/>
            </a:xfrm>
          </p:grpSpPr>
          <p:sp>
            <p:nvSpPr>
              <p:cNvPr id="54" name="Google Shape;376;p22">
                <a:extLst>
                  <a:ext uri="{FF2B5EF4-FFF2-40B4-BE49-F238E27FC236}">
                    <a16:creationId xmlns:a16="http://schemas.microsoft.com/office/drawing/2014/main" id="{56A9EDA3-FE3F-715E-4D77-5380E7A6C1D2}"/>
                  </a:ext>
                </a:extLst>
              </p:cNvPr>
              <p:cNvSpPr/>
              <p:nvPr/>
            </p:nvSpPr>
            <p:spPr>
              <a:xfrm>
                <a:off x="4238812" y="2357689"/>
                <a:ext cx="2166000" cy="2166000"/>
              </a:xfrm>
              <a:prstGeom prst="ellipse">
                <a:avLst/>
              </a:prstGeom>
              <a:solidFill>
                <a:srgbClr val="0856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55" name="Google Shape;377;p22">
                <a:extLst>
                  <a:ext uri="{FF2B5EF4-FFF2-40B4-BE49-F238E27FC236}">
                    <a16:creationId xmlns:a16="http://schemas.microsoft.com/office/drawing/2014/main" id="{104B89A5-380D-7C7B-2A9D-0012A52891DA}"/>
                  </a:ext>
                </a:extLst>
              </p:cNvPr>
              <p:cNvSpPr txBox="1"/>
              <p:nvPr/>
            </p:nvSpPr>
            <p:spPr>
              <a:xfrm>
                <a:off x="5047891" y="3185187"/>
                <a:ext cx="1328400" cy="66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b="0" i="0" u="none" strike="noStrike" cap="none" dirty="0">
                    <a:solidFill>
                      <a:srgbClr val="FFFFFF"/>
                    </a:solidFill>
                    <a:latin typeface="Roboto"/>
                    <a:ea typeface="Roboto"/>
                    <a:cs typeface="Roboto"/>
                    <a:sym typeface="Roboto"/>
                  </a:rPr>
                  <a:t>Groups of junior managers</a:t>
                </a:r>
                <a:endParaRPr b="0" i="0" u="none" strike="noStrike" cap="none" dirty="0">
                  <a:solidFill>
                    <a:srgbClr val="FFFFFF"/>
                  </a:solidFill>
                  <a:latin typeface="Roboto"/>
                  <a:ea typeface="Roboto"/>
                  <a:cs typeface="Roboto"/>
                  <a:sym typeface="Roboto"/>
                </a:endParaRPr>
              </a:p>
            </p:txBody>
          </p:sp>
        </p:grpSp>
        <p:grpSp>
          <p:nvGrpSpPr>
            <p:cNvPr id="46" name="Google Shape;378;p22">
              <a:extLst>
                <a:ext uri="{FF2B5EF4-FFF2-40B4-BE49-F238E27FC236}">
                  <a16:creationId xmlns:a16="http://schemas.microsoft.com/office/drawing/2014/main" id="{C66E45C7-F580-3DF4-0CE4-7E20BD07C31E}"/>
                </a:ext>
              </a:extLst>
            </p:cNvPr>
            <p:cNvGrpSpPr/>
            <p:nvPr/>
          </p:nvGrpSpPr>
          <p:grpSpPr>
            <a:xfrm>
              <a:off x="2983201" y="2357790"/>
              <a:ext cx="2166000" cy="2166000"/>
              <a:chOff x="2983201" y="2357790"/>
              <a:chExt cx="2166000" cy="2166000"/>
            </a:xfrm>
          </p:grpSpPr>
          <p:sp>
            <p:nvSpPr>
              <p:cNvPr id="52" name="Google Shape;379;p22">
                <a:extLst>
                  <a:ext uri="{FF2B5EF4-FFF2-40B4-BE49-F238E27FC236}">
                    <a16:creationId xmlns:a16="http://schemas.microsoft.com/office/drawing/2014/main" id="{C1CB3EBE-5BF7-83A0-25DC-0FA9C558C7EB}"/>
                  </a:ext>
                </a:extLst>
              </p:cNvPr>
              <p:cNvSpPr/>
              <p:nvPr/>
            </p:nvSpPr>
            <p:spPr>
              <a:xfrm>
                <a:off x="2983201" y="2357790"/>
                <a:ext cx="2166000" cy="2166000"/>
              </a:xfrm>
              <a:prstGeom prst="ellipse">
                <a:avLst/>
              </a:prstGeom>
              <a:solidFill>
                <a:srgbClr val="0B71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53" name="Google Shape;380;p22">
                <a:extLst>
                  <a:ext uri="{FF2B5EF4-FFF2-40B4-BE49-F238E27FC236}">
                    <a16:creationId xmlns:a16="http://schemas.microsoft.com/office/drawing/2014/main" id="{27D0A40F-CE95-6D89-784E-D8AACB3E3094}"/>
                  </a:ext>
                </a:extLst>
              </p:cNvPr>
              <p:cNvSpPr txBox="1"/>
              <p:nvPr/>
            </p:nvSpPr>
            <p:spPr>
              <a:xfrm>
                <a:off x="3323443" y="3389615"/>
                <a:ext cx="1328400" cy="66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b="0" i="0" u="none" strike="noStrike" cap="none" dirty="0">
                    <a:solidFill>
                      <a:srgbClr val="FFFFFF"/>
                    </a:solidFill>
                    <a:latin typeface="Roboto"/>
                    <a:ea typeface="Roboto"/>
                    <a:cs typeface="Roboto"/>
                    <a:sym typeface="Roboto"/>
                  </a:rPr>
                  <a:t>Departmental heads </a:t>
                </a:r>
                <a:endParaRPr b="0" i="0" u="none" strike="noStrike" cap="none" dirty="0">
                  <a:solidFill>
                    <a:srgbClr val="FFFFFF"/>
                  </a:solidFill>
                  <a:latin typeface="Roboto"/>
                  <a:ea typeface="Roboto"/>
                  <a:cs typeface="Roboto"/>
                  <a:sym typeface="Roboto"/>
                </a:endParaRPr>
              </a:p>
            </p:txBody>
          </p:sp>
        </p:grpSp>
        <p:grpSp>
          <p:nvGrpSpPr>
            <p:cNvPr id="47" name="Google Shape;381;p22">
              <a:extLst>
                <a:ext uri="{FF2B5EF4-FFF2-40B4-BE49-F238E27FC236}">
                  <a16:creationId xmlns:a16="http://schemas.microsoft.com/office/drawing/2014/main" id="{2AA8D293-01E8-203B-54CE-D39C1964BED3}"/>
                </a:ext>
              </a:extLst>
            </p:cNvPr>
            <p:cNvGrpSpPr/>
            <p:nvPr/>
          </p:nvGrpSpPr>
          <p:grpSpPr>
            <a:xfrm>
              <a:off x="2591728" y="1143012"/>
              <a:ext cx="2166000" cy="2166000"/>
              <a:chOff x="2591728" y="1143012"/>
              <a:chExt cx="2166000" cy="2166000"/>
            </a:xfrm>
          </p:grpSpPr>
          <p:sp>
            <p:nvSpPr>
              <p:cNvPr id="50" name="Google Shape;382;p22">
                <a:extLst>
                  <a:ext uri="{FF2B5EF4-FFF2-40B4-BE49-F238E27FC236}">
                    <a16:creationId xmlns:a16="http://schemas.microsoft.com/office/drawing/2014/main" id="{8646895D-B34A-6442-81BA-F9920B2BB2B4}"/>
                  </a:ext>
                </a:extLst>
              </p:cNvPr>
              <p:cNvSpPr/>
              <p:nvPr/>
            </p:nvSpPr>
            <p:spPr>
              <a:xfrm>
                <a:off x="2591728" y="1143012"/>
                <a:ext cx="2166000" cy="2166000"/>
              </a:xfrm>
              <a:prstGeom prst="ellipse">
                <a:avLst/>
              </a:prstGeom>
              <a:solidFill>
                <a:srgbClr val="0B77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51" name="Google Shape;383;p22">
                <a:extLst>
                  <a:ext uri="{FF2B5EF4-FFF2-40B4-BE49-F238E27FC236}">
                    <a16:creationId xmlns:a16="http://schemas.microsoft.com/office/drawing/2014/main" id="{350EF9E9-4567-2F04-06B5-A972804F0FB6}"/>
                  </a:ext>
                </a:extLst>
              </p:cNvPr>
              <p:cNvSpPr txBox="1"/>
              <p:nvPr/>
            </p:nvSpPr>
            <p:spPr>
              <a:xfrm>
                <a:off x="2813406" y="1811202"/>
                <a:ext cx="1328400" cy="66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b="0" i="0" u="none" strike="noStrike" cap="none" dirty="0">
                    <a:solidFill>
                      <a:srgbClr val="FFFFFF"/>
                    </a:solidFill>
                    <a:latin typeface="Roboto"/>
                    <a:ea typeface="Roboto"/>
                    <a:cs typeface="Roboto"/>
                    <a:sym typeface="Roboto"/>
                  </a:rPr>
                  <a:t>Senior managers </a:t>
                </a:r>
                <a:endParaRPr b="0" i="0" u="none" strike="noStrike" cap="none" dirty="0">
                  <a:solidFill>
                    <a:srgbClr val="FFFFFF"/>
                  </a:solidFill>
                  <a:latin typeface="Roboto"/>
                  <a:ea typeface="Roboto"/>
                  <a:cs typeface="Roboto"/>
                  <a:sym typeface="Roboto"/>
                </a:endParaRPr>
              </a:p>
            </p:txBody>
          </p:sp>
        </p:grpSp>
        <p:sp>
          <p:nvSpPr>
            <p:cNvPr id="48" name="Google Shape;384;p22">
              <a:extLst>
                <a:ext uri="{FF2B5EF4-FFF2-40B4-BE49-F238E27FC236}">
                  <a16:creationId xmlns:a16="http://schemas.microsoft.com/office/drawing/2014/main" id="{060549A1-E9FA-E849-1DF9-A7AA8CBCA4AD}"/>
                </a:ext>
              </a:extLst>
            </p:cNvPr>
            <p:cNvSpPr/>
            <p:nvPr/>
          </p:nvSpPr>
          <p:spPr>
            <a:xfrm>
              <a:off x="4084942" y="1943171"/>
              <a:ext cx="1225800" cy="1225800"/>
            </a:xfrm>
            <a:prstGeom prst="ellipse">
              <a:avLst/>
            </a:prstGeom>
            <a:solidFill>
              <a:srgbClr val="65F0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49" name="Google Shape;385;p22">
              <a:extLst>
                <a:ext uri="{FF2B5EF4-FFF2-40B4-BE49-F238E27FC236}">
                  <a16:creationId xmlns:a16="http://schemas.microsoft.com/office/drawing/2014/main" id="{EBAD71E0-A819-FDCF-0E03-16044495BA6A}"/>
                </a:ext>
              </a:extLst>
            </p:cNvPr>
            <p:cNvSpPr txBox="1"/>
            <p:nvPr/>
          </p:nvSpPr>
          <p:spPr>
            <a:xfrm>
              <a:off x="4205450" y="2083450"/>
              <a:ext cx="994800" cy="93276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b="0" i="0" u="none" strike="noStrike" cap="none" dirty="0">
                  <a:solidFill>
                    <a:schemeClr val="tx1"/>
                  </a:solidFill>
                  <a:latin typeface="Arial"/>
                  <a:ea typeface="Arial"/>
                  <a:cs typeface="Arial"/>
                  <a:sym typeface="Arial"/>
                </a:rPr>
                <a:t>Elements of a hierarchical structure </a:t>
              </a:r>
              <a:endParaRPr b="0" i="0" u="none" strike="noStrike" cap="none" dirty="0">
                <a:solidFill>
                  <a:schemeClr val="tx1"/>
                </a:solidFill>
                <a:latin typeface="Arial"/>
                <a:ea typeface="Arial"/>
                <a:cs typeface="Arial"/>
                <a:sym typeface="Arial"/>
              </a:endParaRPr>
            </a:p>
          </p:txBody>
        </p:sp>
      </p:grpSp>
      <p:sp>
        <p:nvSpPr>
          <p:cNvPr id="112" name="TextBox 111">
            <a:extLst>
              <a:ext uri="{FF2B5EF4-FFF2-40B4-BE49-F238E27FC236}">
                <a16:creationId xmlns:a16="http://schemas.microsoft.com/office/drawing/2014/main" id="{2C6F44A9-ACE1-7BB4-0EDC-2CD91704A3BA}"/>
              </a:ext>
            </a:extLst>
          </p:cNvPr>
          <p:cNvSpPr txBox="1"/>
          <p:nvPr/>
        </p:nvSpPr>
        <p:spPr>
          <a:xfrm rot="16200000">
            <a:off x="-657578" y="1945073"/>
            <a:ext cx="4572000" cy="1200329"/>
          </a:xfrm>
          <a:prstGeom prst="rect">
            <a:avLst/>
          </a:prstGeom>
          <a:noFill/>
        </p:spPr>
        <p:txBody>
          <a:bodyPr wrap="square">
            <a:spAutoFit/>
          </a:bodyPr>
          <a:lstStyle/>
          <a:p>
            <a:pPr marL="0" marR="0" lvl="0" indent="0" algn="ctr" rtl="0">
              <a:lnSpc>
                <a:spcPct val="100000"/>
              </a:lnSpc>
              <a:spcBef>
                <a:spcPts val="0"/>
              </a:spcBef>
              <a:spcAft>
                <a:spcPts val="0"/>
              </a:spcAft>
              <a:buClr>
                <a:srgbClr val="000000"/>
              </a:buClr>
              <a:buSzPts val="1200"/>
              <a:buFont typeface="Arial"/>
              <a:buNone/>
            </a:pPr>
            <a:r>
              <a:rPr lang="en-US" sz="3600" b="0" i="0" u="none" strike="noStrike" cap="none" dirty="0">
                <a:solidFill>
                  <a:schemeClr val="tx1"/>
                </a:solidFill>
                <a:latin typeface="Arial"/>
                <a:ea typeface="Arial"/>
                <a:cs typeface="Arial"/>
                <a:sym typeface="Arial"/>
              </a:rPr>
              <a:t>Elements of a hierarchical structure </a:t>
            </a:r>
          </a:p>
        </p:txBody>
      </p:sp>
    </p:spTree>
    <p:extLst>
      <p:ext uri="{BB962C8B-B14F-4D97-AF65-F5344CB8AC3E}">
        <p14:creationId xmlns:p14="http://schemas.microsoft.com/office/powerpoint/2010/main" val="7461847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6F4DE2-E9FB-0BF4-781A-C0770ED6BF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
        <p:nvSpPr>
          <p:cNvPr id="3" name="TextBox 2">
            <a:extLst>
              <a:ext uri="{FF2B5EF4-FFF2-40B4-BE49-F238E27FC236}">
                <a16:creationId xmlns:a16="http://schemas.microsoft.com/office/drawing/2014/main" id="{6363CF6F-E536-1154-2B20-4E260C0E312D}"/>
              </a:ext>
            </a:extLst>
          </p:cNvPr>
          <p:cNvSpPr txBox="1"/>
          <p:nvPr/>
        </p:nvSpPr>
        <p:spPr>
          <a:xfrm>
            <a:off x="856667" y="997257"/>
            <a:ext cx="7566661" cy="3754874"/>
          </a:xfrm>
          <a:prstGeom prst="rect">
            <a:avLst/>
          </a:prstGeom>
          <a:noFill/>
        </p:spPr>
        <p:txBody>
          <a:bodyPr wrap="square">
            <a:spAutoFit/>
          </a:bodyPr>
          <a:lstStyle/>
          <a:p>
            <a:pPr marL="285750" indent="-285750">
              <a:buClrTx/>
              <a:buFont typeface="Arial" panose="020B0604020202020204" pitchFamily="34" charset="0"/>
              <a:buChar char="•"/>
            </a:pPr>
            <a:r>
              <a:rPr lang="en-US" sz="2000" b="1" dirty="0">
                <a:solidFill>
                  <a:schemeClr val="tx1"/>
                </a:solidFill>
                <a:latin typeface="Quicksand" panose="020B0604020202020204" charset="0"/>
              </a:rPr>
              <a:t>Staff performing similar tasks - </a:t>
            </a:r>
            <a:r>
              <a:rPr lang="en-US" sz="1800" dirty="0">
                <a:solidFill>
                  <a:schemeClr val="tx1"/>
                </a:solidFill>
                <a:latin typeface="Quicksand" panose="020B0604020202020204" charset="0"/>
              </a:rPr>
              <a:t>grouped together reporting to a single supervisor;</a:t>
            </a:r>
          </a:p>
          <a:p>
            <a:pPr marL="285750" indent="-285750">
              <a:buClrTx/>
              <a:buFont typeface="Arial" panose="020B0604020202020204" pitchFamily="34" charset="0"/>
              <a:buChar char="•"/>
            </a:pPr>
            <a:endParaRPr lang="en-US" sz="1200" dirty="0">
              <a:solidFill>
                <a:schemeClr val="tx1"/>
              </a:solidFill>
              <a:latin typeface="Quicksand" panose="020B0604020202020204" charset="0"/>
            </a:endParaRPr>
          </a:p>
          <a:p>
            <a:pPr marL="285750" indent="-285750">
              <a:buClrTx/>
              <a:buFont typeface="Arial" panose="020B0604020202020204" pitchFamily="34" charset="0"/>
              <a:buChar char="•"/>
            </a:pPr>
            <a:r>
              <a:rPr lang="en-US" sz="2000" b="1" dirty="0">
                <a:solidFill>
                  <a:schemeClr val="tx1"/>
                </a:solidFill>
                <a:latin typeface="Quicksand" panose="020B0604020202020204" charset="0"/>
              </a:rPr>
              <a:t>Junior managers</a:t>
            </a:r>
            <a:r>
              <a:rPr lang="en-US" sz="2000" dirty="0">
                <a:solidFill>
                  <a:schemeClr val="tx1"/>
                </a:solidFill>
                <a:latin typeface="Quicksand" panose="020B0604020202020204" charset="0"/>
              </a:rPr>
              <a:t> – </a:t>
            </a:r>
            <a:r>
              <a:rPr lang="en-US" sz="1800" dirty="0">
                <a:solidFill>
                  <a:schemeClr val="tx1"/>
                </a:solidFill>
                <a:latin typeface="Quicksand" panose="020B0604020202020204" charset="0"/>
              </a:rPr>
              <a:t>responsible for several supervisors and their groups; </a:t>
            </a:r>
            <a:endParaRPr lang="en-US" sz="2000" dirty="0">
              <a:solidFill>
                <a:schemeClr val="tx1"/>
              </a:solidFill>
              <a:latin typeface="Quicksand" panose="020B0604020202020204" charset="0"/>
            </a:endParaRPr>
          </a:p>
          <a:p>
            <a:pPr marL="285750" indent="-285750">
              <a:buClrTx/>
              <a:buFont typeface="Arial" panose="020B0604020202020204" pitchFamily="34" charset="0"/>
              <a:buChar char="•"/>
            </a:pPr>
            <a:endParaRPr lang="en-US" sz="1200" b="1" dirty="0">
              <a:solidFill>
                <a:schemeClr val="tx1"/>
              </a:solidFill>
              <a:latin typeface="Quicksand" panose="020B0604020202020204" charset="0"/>
            </a:endParaRPr>
          </a:p>
          <a:p>
            <a:pPr marL="285750" indent="-285750">
              <a:buClrTx/>
              <a:buFont typeface="Arial" panose="020B0604020202020204" pitchFamily="34" charset="0"/>
              <a:buChar char="•"/>
            </a:pPr>
            <a:r>
              <a:rPr lang="en-US" sz="2000" b="1" dirty="0">
                <a:solidFill>
                  <a:schemeClr val="tx1"/>
                </a:solidFill>
                <a:latin typeface="Quicksand" panose="020B0604020202020204" charset="0"/>
              </a:rPr>
              <a:t>Groups of junior managers</a:t>
            </a:r>
            <a:r>
              <a:rPr lang="en-US" sz="2000" dirty="0">
                <a:solidFill>
                  <a:schemeClr val="tx1"/>
                </a:solidFill>
                <a:latin typeface="Quicksand" panose="020B0604020202020204" charset="0"/>
              </a:rPr>
              <a:t> – </a:t>
            </a:r>
            <a:r>
              <a:rPr lang="en-US" sz="1800" dirty="0">
                <a:solidFill>
                  <a:schemeClr val="tx1"/>
                </a:solidFill>
                <a:latin typeface="Quicksand" panose="020B0604020202020204" charset="0"/>
              </a:rPr>
              <a:t>reporting to departmental heads; </a:t>
            </a:r>
            <a:endParaRPr lang="en-US" sz="2000" dirty="0">
              <a:solidFill>
                <a:schemeClr val="tx1"/>
              </a:solidFill>
              <a:latin typeface="Quicksand" panose="020B0604020202020204" charset="0"/>
            </a:endParaRPr>
          </a:p>
          <a:p>
            <a:pPr marL="285750" indent="-285750">
              <a:buClrTx/>
              <a:buFont typeface="Arial" panose="020B0604020202020204" pitchFamily="34" charset="0"/>
              <a:buChar char="•"/>
            </a:pPr>
            <a:endParaRPr lang="en-US" sz="1200" b="1" dirty="0">
              <a:solidFill>
                <a:schemeClr val="tx1"/>
              </a:solidFill>
              <a:latin typeface="Quicksand" panose="020B0604020202020204" charset="0"/>
            </a:endParaRPr>
          </a:p>
          <a:p>
            <a:pPr marL="285750" indent="-285750">
              <a:buClrTx/>
              <a:buFont typeface="Arial" panose="020B0604020202020204" pitchFamily="34" charset="0"/>
              <a:buChar char="•"/>
            </a:pPr>
            <a:r>
              <a:rPr lang="en-US" sz="2000" b="1" dirty="0">
                <a:solidFill>
                  <a:schemeClr val="tx1"/>
                </a:solidFill>
                <a:latin typeface="Quicksand" panose="020B0604020202020204" charset="0"/>
              </a:rPr>
              <a:t>Departmental heads</a:t>
            </a:r>
            <a:r>
              <a:rPr lang="en-US" sz="2000" dirty="0">
                <a:solidFill>
                  <a:schemeClr val="tx1"/>
                </a:solidFill>
                <a:latin typeface="Quicksand" panose="020B0604020202020204" charset="0"/>
              </a:rPr>
              <a:t> – </a:t>
            </a:r>
            <a:r>
              <a:rPr lang="en-US" sz="1800" dirty="0">
                <a:solidFill>
                  <a:schemeClr val="tx1"/>
                </a:solidFill>
                <a:latin typeface="Quicksand" panose="020B0604020202020204" charset="0"/>
              </a:rPr>
              <a:t>reporting to senior managers, who are responsible for wide-ranging functions such as manufacturing, finance, human resources and marketing; </a:t>
            </a:r>
            <a:endParaRPr lang="en-US" sz="2000" dirty="0">
              <a:solidFill>
                <a:schemeClr val="tx1"/>
              </a:solidFill>
              <a:latin typeface="Quicksand" panose="020B0604020202020204" charset="0"/>
            </a:endParaRPr>
          </a:p>
          <a:p>
            <a:pPr marL="285750" indent="-285750">
              <a:buClrTx/>
              <a:buFont typeface="Arial" panose="020B0604020202020204" pitchFamily="34" charset="0"/>
              <a:buChar char="•"/>
            </a:pPr>
            <a:endParaRPr lang="en-US" sz="1200" b="1" dirty="0">
              <a:solidFill>
                <a:schemeClr val="tx1"/>
              </a:solidFill>
              <a:latin typeface="Quicksand" panose="020B0604020202020204" charset="0"/>
            </a:endParaRPr>
          </a:p>
          <a:p>
            <a:pPr marL="285750" indent="-285750">
              <a:buClrTx/>
              <a:buFont typeface="Arial" panose="020B0604020202020204" pitchFamily="34" charset="0"/>
              <a:buChar char="•"/>
            </a:pPr>
            <a:r>
              <a:rPr lang="en-US" sz="2000" b="1" dirty="0">
                <a:solidFill>
                  <a:schemeClr val="tx1"/>
                </a:solidFill>
                <a:latin typeface="Quicksand" panose="020B0604020202020204" charset="0"/>
              </a:rPr>
              <a:t>Senior managers</a:t>
            </a:r>
            <a:r>
              <a:rPr lang="en-US" sz="2000" dirty="0">
                <a:solidFill>
                  <a:schemeClr val="tx1"/>
                </a:solidFill>
                <a:latin typeface="Quicksand" panose="020B0604020202020204" charset="0"/>
              </a:rPr>
              <a:t> – </a:t>
            </a:r>
            <a:r>
              <a:rPr lang="en-US" sz="1800" dirty="0">
                <a:solidFill>
                  <a:schemeClr val="tx1"/>
                </a:solidFill>
                <a:latin typeface="Quicksand" panose="020B0604020202020204" charset="0"/>
              </a:rPr>
              <a:t>reporting to the managing director, who may then report to the Board. </a:t>
            </a:r>
            <a:endParaRPr lang="en-US" sz="2000" dirty="0">
              <a:solidFill>
                <a:schemeClr val="tx1"/>
              </a:solidFill>
              <a:latin typeface="Quicksand" panose="020B0604020202020204" charset="0"/>
            </a:endParaRPr>
          </a:p>
        </p:txBody>
      </p:sp>
      <p:sp>
        <p:nvSpPr>
          <p:cNvPr id="4" name="TextBox 3">
            <a:extLst>
              <a:ext uri="{FF2B5EF4-FFF2-40B4-BE49-F238E27FC236}">
                <a16:creationId xmlns:a16="http://schemas.microsoft.com/office/drawing/2014/main" id="{4E1B400B-C658-0560-73A3-E0178A7E721B}"/>
              </a:ext>
            </a:extLst>
          </p:cNvPr>
          <p:cNvSpPr txBox="1"/>
          <p:nvPr/>
        </p:nvSpPr>
        <p:spPr>
          <a:xfrm>
            <a:off x="856667" y="405305"/>
            <a:ext cx="7791385" cy="400110"/>
          </a:xfrm>
          <a:prstGeom prst="rect">
            <a:avLst/>
          </a:prstGeom>
          <a:noFill/>
        </p:spPr>
        <p:txBody>
          <a:bodyPr wrap="square">
            <a:spAutoFit/>
          </a:bodyPr>
          <a:lstStyle/>
          <a:p>
            <a:r>
              <a:rPr lang="en-US" sz="2000" b="1" i="0" u="none" strike="noStrike" baseline="0" dirty="0">
                <a:solidFill>
                  <a:schemeClr val="tx1"/>
                </a:solidFill>
                <a:latin typeface="Quicksand" panose="020B0604020202020204" charset="0"/>
              </a:rPr>
              <a:t>TRADITIONAL HIERARCHICAL STRUCTURE OF ORGANIZATIONS </a:t>
            </a:r>
            <a:endParaRPr lang="en-US" sz="2000" b="1" dirty="0">
              <a:solidFill>
                <a:schemeClr val="tx1"/>
              </a:solidFill>
              <a:latin typeface="Quicksand" panose="020B0604020202020204" charset="0"/>
            </a:endParaRPr>
          </a:p>
        </p:txBody>
      </p:sp>
    </p:spTree>
    <p:extLst>
      <p:ext uri="{BB962C8B-B14F-4D97-AF65-F5344CB8AC3E}">
        <p14:creationId xmlns:p14="http://schemas.microsoft.com/office/powerpoint/2010/main" val="4196564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A7611A-C664-EAA4-0492-5CEAC169A88F}"/>
              </a:ext>
            </a:extLst>
          </p:cNvPr>
          <p:cNvSpPr>
            <a:spLocks noGrp="1"/>
          </p:cNvSpPr>
          <p:nvPr>
            <p:ph type="sldNum" idx="12"/>
          </p:nvPr>
        </p:nvSpPr>
        <p:spPr>
          <a:xfrm>
            <a:off x="8342797" y="4752131"/>
            <a:ext cx="548700" cy="315300"/>
          </a:xfrm>
        </p:spPr>
        <p:txBody>
          <a:bodyPr/>
          <a:lstStyle/>
          <a:p>
            <a:pPr marL="0" lvl="0" indent="0" algn="r" rtl="0">
              <a:spcBef>
                <a:spcPts val="0"/>
              </a:spcBef>
              <a:spcAft>
                <a:spcPts val="0"/>
              </a:spcAft>
              <a:buNone/>
            </a:pPr>
            <a:fld id="{00000000-1234-1234-1234-123412341234}" type="slidenum">
              <a:rPr lang="en" smtClean="0"/>
              <a:t>27</a:t>
            </a:fld>
            <a:endParaRPr lang="en"/>
          </a:p>
        </p:txBody>
      </p:sp>
      <p:cxnSp>
        <p:nvCxnSpPr>
          <p:cNvPr id="4" name="Google Shape;398;p24">
            <a:extLst>
              <a:ext uri="{FF2B5EF4-FFF2-40B4-BE49-F238E27FC236}">
                <a16:creationId xmlns:a16="http://schemas.microsoft.com/office/drawing/2014/main" id="{15B2425D-8BF5-9348-7306-D2C69E1A5EEF}"/>
              </a:ext>
            </a:extLst>
          </p:cNvPr>
          <p:cNvCxnSpPr/>
          <p:nvPr/>
        </p:nvCxnSpPr>
        <p:spPr>
          <a:xfrm>
            <a:off x="5009737" y="1584760"/>
            <a:ext cx="1724810" cy="0"/>
          </a:xfrm>
          <a:prstGeom prst="straightConnector1">
            <a:avLst/>
          </a:prstGeom>
          <a:noFill/>
          <a:ln w="9525" cap="flat" cmpd="sng">
            <a:solidFill>
              <a:srgbClr val="BDBDBD"/>
            </a:solidFill>
            <a:prstDash val="solid"/>
            <a:round/>
            <a:headEnd type="none" w="sm" len="sm"/>
            <a:tailEnd type="none" w="sm" len="sm"/>
          </a:ln>
        </p:spPr>
      </p:cxnSp>
      <p:sp>
        <p:nvSpPr>
          <p:cNvPr id="5" name="Google Shape;399;p24">
            <a:extLst>
              <a:ext uri="{FF2B5EF4-FFF2-40B4-BE49-F238E27FC236}">
                <a16:creationId xmlns:a16="http://schemas.microsoft.com/office/drawing/2014/main" id="{606B2A2F-2FA3-BF17-EF99-F6F49029628B}"/>
              </a:ext>
            </a:extLst>
          </p:cNvPr>
          <p:cNvSpPr/>
          <p:nvPr/>
        </p:nvSpPr>
        <p:spPr>
          <a:xfrm>
            <a:off x="6558534" y="1473324"/>
            <a:ext cx="207265" cy="220068"/>
          </a:xfrm>
          <a:prstGeom prst="ellipse">
            <a:avLst/>
          </a:prstGeom>
          <a:solidFill>
            <a:srgbClr val="70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00" b="0" i="0" u="none" strike="noStrike" cap="none">
              <a:solidFill>
                <a:srgbClr val="000000"/>
              </a:solidFill>
              <a:latin typeface="Arial"/>
              <a:ea typeface="Arial"/>
              <a:cs typeface="Arial"/>
              <a:sym typeface="Arial"/>
            </a:endParaRPr>
          </a:p>
        </p:txBody>
      </p:sp>
      <p:sp>
        <p:nvSpPr>
          <p:cNvPr id="6" name="Google Shape;400;p24">
            <a:extLst>
              <a:ext uri="{FF2B5EF4-FFF2-40B4-BE49-F238E27FC236}">
                <a16:creationId xmlns:a16="http://schemas.microsoft.com/office/drawing/2014/main" id="{993819C9-9A24-AF09-A773-EFB7EC245F25}"/>
              </a:ext>
            </a:extLst>
          </p:cNvPr>
          <p:cNvSpPr txBox="1"/>
          <p:nvPr/>
        </p:nvSpPr>
        <p:spPr>
          <a:xfrm>
            <a:off x="6533011" y="1408939"/>
            <a:ext cx="258299" cy="347248"/>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rgbClr val="000000"/>
              </a:buClr>
              <a:buSzPts val="800"/>
              <a:buFont typeface="Arial"/>
              <a:buNone/>
            </a:pPr>
            <a:r>
              <a:rPr lang="en" sz="1000" b="0" i="0" u="none" strike="noStrike" cap="none">
                <a:solidFill>
                  <a:srgbClr val="FFFFFF"/>
                </a:solidFill>
                <a:latin typeface="Roboto"/>
                <a:ea typeface="Roboto"/>
                <a:cs typeface="Roboto"/>
                <a:sym typeface="Roboto"/>
              </a:rPr>
              <a:t>1</a:t>
            </a:r>
            <a:endParaRPr sz="1800" b="0" i="0" u="none" strike="noStrike" cap="none">
              <a:solidFill>
                <a:srgbClr val="FFFFFF"/>
              </a:solidFill>
              <a:latin typeface="Arial"/>
              <a:ea typeface="Arial"/>
              <a:cs typeface="Arial"/>
              <a:sym typeface="Arial"/>
            </a:endParaRPr>
          </a:p>
        </p:txBody>
      </p:sp>
      <p:sp>
        <p:nvSpPr>
          <p:cNvPr id="7" name="Google Shape;401;p24">
            <a:extLst>
              <a:ext uri="{FF2B5EF4-FFF2-40B4-BE49-F238E27FC236}">
                <a16:creationId xmlns:a16="http://schemas.microsoft.com/office/drawing/2014/main" id="{91506F56-78E3-CB14-75ED-ABD9A1B7A347}"/>
              </a:ext>
            </a:extLst>
          </p:cNvPr>
          <p:cNvSpPr txBox="1"/>
          <p:nvPr/>
        </p:nvSpPr>
        <p:spPr>
          <a:xfrm>
            <a:off x="6776845" y="1167899"/>
            <a:ext cx="1958196" cy="829334"/>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200"/>
              <a:buFont typeface="Arial"/>
              <a:buNone/>
            </a:pPr>
            <a:r>
              <a:rPr lang="en" sz="1600" b="1" i="0" u="none" strike="noStrike" cap="none" dirty="0">
                <a:solidFill>
                  <a:srgbClr val="000000"/>
                </a:solidFill>
                <a:latin typeface="Roboto"/>
                <a:ea typeface="Roboto"/>
                <a:cs typeface="Roboto"/>
                <a:sym typeface="Roboto"/>
              </a:rPr>
              <a:t>Senior managers</a:t>
            </a:r>
            <a:endParaRPr sz="1600" b="1" i="0" u="none" strike="noStrike" cap="none" dirty="0">
              <a:solidFill>
                <a:srgbClr val="000000"/>
              </a:solidFill>
              <a:latin typeface="Roboto"/>
              <a:ea typeface="Roboto"/>
              <a:cs typeface="Roboto"/>
              <a:sym typeface="Roboto"/>
            </a:endParaRPr>
          </a:p>
          <a:p>
            <a:pPr marL="0" marR="0" lvl="0" indent="0" algn="l" rtl="0">
              <a:lnSpc>
                <a:spcPct val="115000"/>
              </a:lnSpc>
              <a:spcBef>
                <a:spcPts val="0"/>
              </a:spcBef>
              <a:spcAft>
                <a:spcPts val="1600"/>
              </a:spcAft>
              <a:buClr>
                <a:srgbClr val="000000"/>
              </a:buClr>
              <a:buSzPts val="800"/>
              <a:buFont typeface="Arial"/>
              <a:buNone/>
            </a:pPr>
            <a:r>
              <a:rPr lang="en" sz="1000" dirty="0">
                <a:latin typeface="Roboto"/>
                <a:ea typeface="Roboto"/>
                <a:cs typeface="Roboto"/>
                <a:sym typeface="Roboto"/>
              </a:rPr>
              <a:t>R</a:t>
            </a:r>
            <a:r>
              <a:rPr lang="en" sz="1000" b="0" i="0" u="none" strike="noStrike" cap="none" dirty="0">
                <a:solidFill>
                  <a:srgbClr val="000000"/>
                </a:solidFill>
                <a:latin typeface="Roboto"/>
                <a:ea typeface="Roboto"/>
                <a:cs typeface="Roboto"/>
                <a:sym typeface="Roboto"/>
              </a:rPr>
              <a:t>eport to the managing director, who may then report to the Board.</a:t>
            </a:r>
            <a:endParaRPr sz="1000" b="1" i="0" u="none" strike="noStrike" cap="none" dirty="0">
              <a:solidFill>
                <a:srgbClr val="000000"/>
              </a:solidFill>
              <a:latin typeface="Roboto"/>
              <a:ea typeface="Roboto"/>
              <a:cs typeface="Roboto"/>
              <a:sym typeface="Roboto"/>
            </a:endParaRPr>
          </a:p>
        </p:txBody>
      </p:sp>
      <p:cxnSp>
        <p:nvCxnSpPr>
          <p:cNvPr id="8" name="Google Shape;403;p24">
            <a:extLst>
              <a:ext uri="{FF2B5EF4-FFF2-40B4-BE49-F238E27FC236}">
                <a16:creationId xmlns:a16="http://schemas.microsoft.com/office/drawing/2014/main" id="{56B5FEE3-65DA-7807-92C7-A78A7FE93DBE}"/>
              </a:ext>
            </a:extLst>
          </p:cNvPr>
          <p:cNvCxnSpPr/>
          <p:nvPr/>
        </p:nvCxnSpPr>
        <p:spPr>
          <a:xfrm>
            <a:off x="5566854" y="2617770"/>
            <a:ext cx="1167824" cy="0"/>
          </a:xfrm>
          <a:prstGeom prst="straightConnector1">
            <a:avLst/>
          </a:prstGeom>
          <a:noFill/>
          <a:ln w="9525" cap="flat" cmpd="sng">
            <a:solidFill>
              <a:srgbClr val="BDBDBD"/>
            </a:solidFill>
            <a:prstDash val="solid"/>
            <a:round/>
            <a:headEnd type="none" w="sm" len="sm"/>
            <a:tailEnd type="none" w="sm" len="sm"/>
          </a:ln>
        </p:spPr>
      </p:cxnSp>
      <p:sp>
        <p:nvSpPr>
          <p:cNvPr id="9" name="Google Shape;404;p24">
            <a:extLst>
              <a:ext uri="{FF2B5EF4-FFF2-40B4-BE49-F238E27FC236}">
                <a16:creationId xmlns:a16="http://schemas.microsoft.com/office/drawing/2014/main" id="{EEDB6890-91AD-E169-DC85-52EADFC41CEE}"/>
              </a:ext>
            </a:extLst>
          </p:cNvPr>
          <p:cNvSpPr/>
          <p:nvPr/>
        </p:nvSpPr>
        <p:spPr>
          <a:xfrm>
            <a:off x="6558535" y="2499926"/>
            <a:ext cx="207265" cy="220068"/>
          </a:xfrm>
          <a:prstGeom prst="ellipse">
            <a:avLst/>
          </a:prstGeom>
          <a:solidFill>
            <a:srgbClr val="761E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00" b="0" i="0" u="none" strike="noStrike" cap="none">
              <a:solidFill>
                <a:srgbClr val="000000"/>
              </a:solidFill>
              <a:latin typeface="Arial"/>
              <a:ea typeface="Arial"/>
              <a:cs typeface="Arial"/>
              <a:sym typeface="Arial"/>
            </a:endParaRPr>
          </a:p>
        </p:txBody>
      </p:sp>
      <p:sp>
        <p:nvSpPr>
          <p:cNvPr id="10" name="Google Shape;405;p24">
            <a:extLst>
              <a:ext uri="{FF2B5EF4-FFF2-40B4-BE49-F238E27FC236}">
                <a16:creationId xmlns:a16="http://schemas.microsoft.com/office/drawing/2014/main" id="{A5D0F01F-DF3C-C383-7373-7372F6660D79}"/>
              </a:ext>
            </a:extLst>
          </p:cNvPr>
          <p:cNvSpPr txBox="1"/>
          <p:nvPr/>
        </p:nvSpPr>
        <p:spPr>
          <a:xfrm>
            <a:off x="6534551" y="2434612"/>
            <a:ext cx="258299" cy="347248"/>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rgbClr val="000000"/>
              </a:buClr>
              <a:buSzPts val="800"/>
              <a:buFont typeface="Arial"/>
              <a:buNone/>
            </a:pPr>
            <a:r>
              <a:rPr lang="en" sz="1000" b="0" i="0" u="none" strike="noStrike" cap="none">
                <a:solidFill>
                  <a:srgbClr val="FFFFFF"/>
                </a:solidFill>
                <a:latin typeface="Roboto"/>
                <a:ea typeface="Roboto"/>
                <a:cs typeface="Roboto"/>
                <a:sym typeface="Roboto"/>
              </a:rPr>
              <a:t>3</a:t>
            </a:r>
            <a:endParaRPr sz="1800" b="0" i="0" u="none" strike="noStrike" cap="none">
              <a:solidFill>
                <a:srgbClr val="FFFFFF"/>
              </a:solidFill>
              <a:latin typeface="Arial"/>
              <a:ea typeface="Arial"/>
              <a:cs typeface="Arial"/>
              <a:sym typeface="Arial"/>
            </a:endParaRPr>
          </a:p>
        </p:txBody>
      </p:sp>
      <p:sp>
        <p:nvSpPr>
          <p:cNvPr id="11" name="Google Shape;406;p24">
            <a:extLst>
              <a:ext uri="{FF2B5EF4-FFF2-40B4-BE49-F238E27FC236}">
                <a16:creationId xmlns:a16="http://schemas.microsoft.com/office/drawing/2014/main" id="{5E2B8019-6920-9FB1-2A65-55AEE234EC68}"/>
              </a:ext>
            </a:extLst>
          </p:cNvPr>
          <p:cNvSpPr txBox="1"/>
          <p:nvPr/>
        </p:nvSpPr>
        <p:spPr>
          <a:xfrm>
            <a:off x="6776846" y="2203103"/>
            <a:ext cx="1958196" cy="829334"/>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200"/>
              <a:buFont typeface="Arial"/>
              <a:buNone/>
            </a:pPr>
            <a:r>
              <a:rPr lang="en" sz="1600" b="1" i="0" u="none" strike="noStrike" cap="none" dirty="0">
                <a:solidFill>
                  <a:srgbClr val="000000"/>
                </a:solidFill>
                <a:latin typeface="Roboto"/>
                <a:ea typeface="Roboto"/>
                <a:cs typeface="Roboto"/>
                <a:sym typeface="Roboto"/>
              </a:rPr>
              <a:t>Group of junior managers</a:t>
            </a:r>
            <a:endParaRPr sz="1600" b="1" i="0" u="none" strike="noStrike" cap="none" dirty="0">
              <a:solidFill>
                <a:srgbClr val="000000"/>
              </a:solidFill>
              <a:latin typeface="Roboto"/>
              <a:ea typeface="Roboto"/>
              <a:cs typeface="Roboto"/>
              <a:sym typeface="Roboto"/>
            </a:endParaRPr>
          </a:p>
          <a:p>
            <a:pPr marL="0" marR="0" lvl="0" indent="0" algn="l" rtl="0">
              <a:lnSpc>
                <a:spcPct val="115000"/>
              </a:lnSpc>
              <a:spcBef>
                <a:spcPts val="0"/>
              </a:spcBef>
              <a:spcAft>
                <a:spcPts val="1600"/>
              </a:spcAft>
              <a:buClr>
                <a:srgbClr val="000000"/>
              </a:buClr>
              <a:buSzPts val="800"/>
              <a:buFont typeface="Arial"/>
              <a:buNone/>
            </a:pPr>
            <a:r>
              <a:rPr lang="en" sz="1000" dirty="0">
                <a:latin typeface="Roboto"/>
                <a:ea typeface="Roboto"/>
                <a:cs typeface="Roboto"/>
                <a:sym typeface="Roboto"/>
              </a:rPr>
              <a:t>Report</a:t>
            </a:r>
            <a:r>
              <a:rPr lang="en" sz="1000" b="0" i="0" u="none" strike="noStrike" cap="none" dirty="0">
                <a:solidFill>
                  <a:srgbClr val="000000"/>
                </a:solidFill>
                <a:latin typeface="Roboto"/>
                <a:ea typeface="Roboto"/>
                <a:cs typeface="Roboto"/>
                <a:sym typeface="Roboto"/>
              </a:rPr>
              <a:t> to departmental heads</a:t>
            </a:r>
            <a:endParaRPr sz="1000" b="1" i="0" u="none" strike="noStrike" cap="none" dirty="0">
              <a:solidFill>
                <a:srgbClr val="000000"/>
              </a:solidFill>
              <a:latin typeface="Roboto"/>
              <a:ea typeface="Roboto"/>
              <a:cs typeface="Roboto"/>
              <a:sym typeface="Roboto"/>
            </a:endParaRPr>
          </a:p>
        </p:txBody>
      </p:sp>
      <p:cxnSp>
        <p:nvCxnSpPr>
          <p:cNvPr id="12" name="Google Shape;408;p24">
            <a:extLst>
              <a:ext uri="{FF2B5EF4-FFF2-40B4-BE49-F238E27FC236}">
                <a16:creationId xmlns:a16="http://schemas.microsoft.com/office/drawing/2014/main" id="{BD087996-9D8E-261A-4BA2-87C0BD6F37B8}"/>
              </a:ext>
            </a:extLst>
          </p:cNvPr>
          <p:cNvCxnSpPr/>
          <p:nvPr/>
        </p:nvCxnSpPr>
        <p:spPr>
          <a:xfrm>
            <a:off x="6098794" y="3807202"/>
            <a:ext cx="635885" cy="0"/>
          </a:xfrm>
          <a:prstGeom prst="straightConnector1">
            <a:avLst/>
          </a:prstGeom>
          <a:noFill/>
          <a:ln w="9525" cap="flat" cmpd="sng">
            <a:solidFill>
              <a:srgbClr val="BDBDBD"/>
            </a:solidFill>
            <a:prstDash val="solid"/>
            <a:round/>
            <a:headEnd type="none" w="sm" len="sm"/>
            <a:tailEnd type="none" w="sm" len="sm"/>
          </a:ln>
        </p:spPr>
      </p:cxnSp>
      <p:sp>
        <p:nvSpPr>
          <p:cNvPr id="13" name="Google Shape;409;p24">
            <a:extLst>
              <a:ext uri="{FF2B5EF4-FFF2-40B4-BE49-F238E27FC236}">
                <a16:creationId xmlns:a16="http://schemas.microsoft.com/office/drawing/2014/main" id="{333F2961-81D3-2AE1-2267-3A341ADC994C}"/>
              </a:ext>
            </a:extLst>
          </p:cNvPr>
          <p:cNvSpPr/>
          <p:nvPr/>
        </p:nvSpPr>
        <p:spPr>
          <a:xfrm>
            <a:off x="6558536" y="3695763"/>
            <a:ext cx="207265" cy="220068"/>
          </a:xfrm>
          <a:prstGeom prst="ellipse">
            <a:avLst/>
          </a:prstGeom>
          <a:solidFill>
            <a:srgbClr val="9225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00" b="0" i="0" u="none" strike="noStrike" cap="none">
              <a:solidFill>
                <a:srgbClr val="000000"/>
              </a:solidFill>
              <a:latin typeface="Arial"/>
              <a:ea typeface="Arial"/>
              <a:cs typeface="Arial"/>
              <a:sym typeface="Arial"/>
            </a:endParaRPr>
          </a:p>
        </p:txBody>
      </p:sp>
      <p:sp>
        <p:nvSpPr>
          <p:cNvPr id="14" name="Google Shape;410;p24">
            <a:extLst>
              <a:ext uri="{FF2B5EF4-FFF2-40B4-BE49-F238E27FC236}">
                <a16:creationId xmlns:a16="http://schemas.microsoft.com/office/drawing/2014/main" id="{F89940E9-1185-BF45-A225-6A330224F1DC}"/>
              </a:ext>
            </a:extLst>
          </p:cNvPr>
          <p:cNvSpPr txBox="1"/>
          <p:nvPr/>
        </p:nvSpPr>
        <p:spPr>
          <a:xfrm>
            <a:off x="6534552" y="3631489"/>
            <a:ext cx="258299" cy="347248"/>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rgbClr val="000000"/>
              </a:buClr>
              <a:buSzPts val="800"/>
              <a:buFont typeface="Arial"/>
              <a:buNone/>
            </a:pPr>
            <a:r>
              <a:rPr lang="en" sz="1000" b="0" i="0" u="none" strike="noStrike" cap="none">
                <a:solidFill>
                  <a:srgbClr val="FFFFFF"/>
                </a:solidFill>
                <a:latin typeface="Roboto"/>
                <a:ea typeface="Roboto"/>
                <a:cs typeface="Roboto"/>
                <a:sym typeface="Roboto"/>
              </a:rPr>
              <a:t>5</a:t>
            </a:r>
            <a:endParaRPr sz="1800" b="0" i="0" u="none" strike="noStrike" cap="none">
              <a:solidFill>
                <a:srgbClr val="FFFFFF"/>
              </a:solidFill>
              <a:latin typeface="Arial"/>
              <a:ea typeface="Arial"/>
              <a:cs typeface="Arial"/>
              <a:sym typeface="Arial"/>
            </a:endParaRPr>
          </a:p>
        </p:txBody>
      </p:sp>
      <p:sp>
        <p:nvSpPr>
          <p:cNvPr id="15" name="Google Shape;411;p24">
            <a:extLst>
              <a:ext uri="{FF2B5EF4-FFF2-40B4-BE49-F238E27FC236}">
                <a16:creationId xmlns:a16="http://schemas.microsoft.com/office/drawing/2014/main" id="{19F91D69-D276-8DE8-D459-D0020498B3A2}"/>
              </a:ext>
            </a:extLst>
          </p:cNvPr>
          <p:cNvSpPr txBox="1"/>
          <p:nvPr/>
        </p:nvSpPr>
        <p:spPr>
          <a:xfrm>
            <a:off x="6776846" y="3401034"/>
            <a:ext cx="1831017" cy="829334"/>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200"/>
              <a:buFont typeface="Arial"/>
              <a:buNone/>
            </a:pPr>
            <a:r>
              <a:rPr lang="en" sz="1600" b="1" i="0" u="none" strike="noStrike" cap="none" dirty="0">
                <a:solidFill>
                  <a:srgbClr val="000000"/>
                </a:solidFill>
                <a:latin typeface="Roboto"/>
                <a:ea typeface="Roboto"/>
                <a:cs typeface="Roboto"/>
                <a:sym typeface="Roboto"/>
              </a:rPr>
              <a:t>Staff performing similar tasks</a:t>
            </a:r>
            <a:endParaRPr sz="1600" b="1" i="0" u="none" strike="noStrike" cap="none" dirty="0">
              <a:solidFill>
                <a:srgbClr val="000000"/>
              </a:solidFill>
              <a:latin typeface="Roboto"/>
              <a:ea typeface="Roboto"/>
              <a:cs typeface="Roboto"/>
              <a:sym typeface="Roboto"/>
            </a:endParaRPr>
          </a:p>
          <a:p>
            <a:pPr marL="0" marR="0" lvl="0" indent="0" algn="l" rtl="0">
              <a:lnSpc>
                <a:spcPct val="115000"/>
              </a:lnSpc>
              <a:spcBef>
                <a:spcPts val="0"/>
              </a:spcBef>
              <a:spcAft>
                <a:spcPts val="1600"/>
              </a:spcAft>
              <a:buClr>
                <a:srgbClr val="000000"/>
              </a:buClr>
              <a:buSzPts val="800"/>
              <a:buFont typeface="Arial"/>
              <a:buNone/>
            </a:pPr>
            <a:r>
              <a:rPr lang="en" sz="1000" b="0" i="0" u="none" strike="noStrike" cap="none" dirty="0">
                <a:solidFill>
                  <a:srgbClr val="000000"/>
                </a:solidFill>
                <a:latin typeface="Roboto"/>
                <a:ea typeface="Roboto"/>
                <a:cs typeface="Roboto"/>
                <a:sym typeface="Roboto"/>
              </a:rPr>
              <a:t>grouped together, reporting to a single supervisor</a:t>
            </a:r>
            <a:endParaRPr sz="1000" b="1" i="0" u="none" strike="noStrike" cap="none" dirty="0">
              <a:solidFill>
                <a:srgbClr val="000000"/>
              </a:solidFill>
              <a:latin typeface="Roboto"/>
              <a:ea typeface="Roboto"/>
              <a:cs typeface="Roboto"/>
              <a:sym typeface="Roboto"/>
            </a:endParaRPr>
          </a:p>
        </p:txBody>
      </p:sp>
      <p:cxnSp>
        <p:nvCxnSpPr>
          <p:cNvPr id="16" name="Google Shape;413;p24">
            <a:extLst>
              <a:ext uri="{FF2B5EF4-FFF2-40B4-BE49-F238E27FC236}">
                <a16:creationId xmlns:a16="http://schemas.microsoft.com/office/drawing/2014/main" id="{6CCE0451-9E26-5513-5D32-B2CA266F5485}"/>
              </a:ext>
            </a:extLst>
          </p:cNvPr>
          <p:cNvCxnSpPr/>
          <p:nvPr/>
        </p:nvCxnSpPr>
        <p:spPr>
          <a:xfrm rot="10800000">
            <a:off x="2973988" y="2138721"/>
            <a:ext cx="1347850" cy="0"/>
          </a:xfrm>
          <a:prstGeom prst="straightConnector1">
            <a:avLst/>
          </a:prstGeom>
          <a:noFill/>
          <a:ln w="9525" cap="flat" cmpd="sng">
            <a:solidFill>
              <a:srgbClr val="BDBDBD"/>
            </a:solidFill>
            <a:prstDash val="solid"/>
            <a:round/>
            <a:headEnd type="none" w="sm" len="sm"/>
            <a:tailEnd type="none" w="sm" len="sm"/>
          </a:ln>
        </p:spPr>
      </p:cxnSp>
      <p:sp>
        <p:nvSpPr>
          <p:cNvPr id="17" name="Google Shape;414;p24">
            <a:extLst>
              <a:ext uri="{FF2B5EF4-FFF2-40B4-BE49-F238E27FC236}">
                <a16:creationId xmlns:a16="http://schemas.microsoft.com/office/drawing/2014/main" id="{8CAF0563-3328-98E5-AF7E-875C444D5A2A}"/>
              </a:ext>
            </a:extLst>
          </p:cNvPr>
          <p:cNvSpPr/>
          <p:nvPr/>
        </p:nvSpPr>
        <p:spPr>
          <a:xfrm>
            <a:off x="2925486" y="2025231"/>
            <a:ext cx="207265" cy="220068"/>
          </a:xfrm>
          <a:prstGeom prst="ellipse">
            <a:avLst/>
          </a:prstGeom>
          <a:solidFill>
            <a:srgbClr val="70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00" b="0" i="0" u="none" strike="noStrike" cap="none">
              <a:solidFill>
                <a:srgbClr val="000000"/>
              </a:solidFill>
              <a:latin typeface="Arial"/>
              <a:ea typeface="Arial"/>
              <a:cs typeface="Arial"/>
              <a:sym typeface="Arial"/>
            </a:endParaRPr>
          </a:p>
        </p:txBody>
      </p:sp>
      <p:sp>
        <p:nvSpPr>
          <p:cNvPr id="18" name="Google Shape;415;p24">
            <a:extLst>
              <a:ext uri="{FF2B5EF4-FFF2-40B4-BE49-F238E27FC236}">
                <a16:creationId xmlns:a16="http://schemas.microsoft.com/office/drawing/2014/main" id="{53208C17-15F2-3221-AD9F-273CB8CFC131}"/>
              </a:ext>
            </a:extLst>
          </p:cNvPr>
          <p:cNvSpPr txBox="1"/>
          <p:nvPr/>
        </p:nvSpPr>
        <p:spPr>
          <a:xfrm>
            <a:off x="2899385" y="1959711"/>
            <a:ext cx="258299" cy="347248"/>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rgbClr val="000000"/>
              </a:buClr>
              <a:buSzPts val="800"/>
              <a:buFont typeface="Arial"/>
              <a:buNone/>
            </a:pPr>
            <a:r>
              <a:rPr lang="en" sz="1000" b="0" i="0" u="none" strike="noStrike" cap="none">
                <a:solidFill>
                  <a:srgbClr val="FFFFFF"/>
                </a:solidFill>
                <a:latin typeface="Roboto"/>
                <a:ea typeface="Roboto"/>
                <a:cs typeface="Roboto"/>
                <a:sym typeface="Roboto"/>
              </a:rPr>
              <a:t>2</a:t>
            </a:r>
            <a:endParaRPr sz="1800" b="0" i="0" u="none" strike="noStrike" cap="none">
              <a:solidFill>
                <a:srgbClr val="FFFFFF"/>
              </a:solidFill>
              <a:latin typeface="Arial"/>
              <a:ea typeface="Arial"/>
              <a:cs typeface="Arial"/>
              <a:sym typeface="Arial"/>
            </a:endParaRPr>
          </a:p>
        </p:txBody>
      </p:sp>
      <p:sp>
        <p:nvSpPr>
          <p:cNvPr id="19" name="Google Shape;416;p24">
            <a:extLst>
              <a:ext uri="{FF2B5EF4-FFF2-40B4-BE49-F238E27FC236}">
                <a16:creationId xmlns:a16="http://schemas.microsoft.com/office/drawing/2014/main" id="{F7E6E72C-8747-D93B-E610-4C2159B8C514}"/>
              </a:ext>
            </a:extLst>
          </p:cNvPr>
          <p:cNvSpPr txBox="1"/>
          <p:nvPr/>
        </p:nvSpPr>
        <p:spPr>
          <a:xfrm>
            <a:off x="701769" y="1724046"/>
            <a:ext cx="2220117" cy="829334"/>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1600"/>
              </a:spcAft>
              <a:buClr>
                <a:srgbClr val="000000"/>
              </a:buClr>
              <a:buSzPts val="800"/>
              <a:buFont typeface="Arial"/>
              <a:buNone/>
            </a:pPr>
            <a:r>
              <a:rPr lang="en" sz="1000" dirty="0">
                <a:latin typeface="Roboto"/>
                <a:ea typeface="Roboto"/>
                <a:cs typeface="Roboto"/>
                <a:sym typeface="Roboto"/>
              </a:rPr>
              <a:t>R</a:t>
            </a:r>
            <a:r>
              <a:rPr lang="en" sz="1000" b="0" i="0" u="none" strike="noStrike" cap="none" dirty="0">
                <a:solidFill>
                  <a:srgbClr val="000000"/>
                </a:solidFill>
                <a:latin typeface="Roboto"/>
                <a:ea typeface="Roboto"/>
                <a:cs typeface="Roboto"/>
                <a:sym typeface="Roboto"/>
              </a:rPr>
              <a:t>eport to senior managers, who are responsible for wide-ranging functions such as manufacturing, finance, human resources and marketing</a:t>
            </a:r>
            <a:endParaRPr sz="1000" b="0" i="0" u="none" strike="noStrike" cap="none" dirty="0">
              <a:solidFill>
                <a:srgbClr val="000000"/>
              </a:solidFill>
              <a:latin typeface="Roboto"/>
              <a:ea typeface="Roboto"/>
              <a:cs typeface="Roboto"/>
              <a:sym typeface="Roboto"/>
            </a:endParaRPr>
          </a:p>
        </p:txBody>
      </p:sp>
      <p:cxnSp>
        <p:nvCxnSpPr>
          <p:cNvPr id="20" name="Google Shape;418;p24">
            <a:extLst>
              <a:ext uri="{FF2B5EF4-FFF2-40B4-BE49-F238E27FC236}">
                <a16:creationId xmlns:a16="http://schemas.microsoft.com/office/drawing/2014/main" id="{A448C957-36F5-9950-20D0-5B2DF83BBEAB}"/>
              </a:ext>
            </a:extLst>
          </p:cNvPr>
          <p:cNvCxnSpPr/>
          <p:nvPr/>
        </p:nvCxnSpPr>
        <p:spPr>
          <a:xfrm rot="10800000">
            <a:off x="2968320" y="3157002"/>
            <a:ext cx="886982" cy="0"/>
          </a:xfrm>
          <a:prstGeom prst="straightConnector1">
            <a:avLst/>
          </a:prstGeom>
          <a:noFill/>
          <a:ln w="9525" cap="flat" cmpd="sng">
            <a:solidFill>
              <a:srgbClr val="BDBDBD"/>
            </a:solidFill>
            <a:prstDash val="solid"/>
            <a:round/>
            <a:headEnd type="none" w="sm" len="sm"/>
            <a:tailEnd type="none" w="sm" len="sm"/>
          </a:ln>
        </p:spPr>
      </p:cxnSp>
      <p:sp>
        <p:nvSpPr>
          <p:cNvPr id="21" name="Google Shape;419;p24">
            <a:extLst>
              <a:ext uri="{FF2B5EF4-FFF2-40B4-BE49-F238E27FC236}">
                <a16:creationId xmlns:a16="http://schemas.microsoft.com/office/drawing/2014/main" id="{ACF979A1-E60E-F7CC-5411-579ED060395F}"/>
              </a:ext>
            </a:extLst>
          </p:cNvPr>
          <p:cNvSpPr/>
          <p:nvPr/>
        </p:nvSpPr>
        <p:spPr>
          <a:xfrm>
            <a:off x="2925485" y="3045565"/>
            <a:ext cx="207265" cy="220068"/>
          </a:xfrm>
          <a:prstGeom prst="ellipse">
            <a:avLst/>
          </a:prstGeom>
          <a:solidFill>
            <a:srgbClr val="7F209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00" b="0" i="0" u="none" strike="noStrike" cap="none">
              <a:solidFill>
                <a:srgbClr val="000000"/>
              </a:solidFill>
              <a:latin typeface="Arial"/>
              <a:ea typeface="Arial"/>
              <a:cs typeface="Arial"/>
              <a:sym typeface="Arial"/>
            </a:endParaRPr>
          </a:p>
        </p:txBody>
      </p:sp>
      <p:sp>
        <p:nvSpPr>
          <p:cNvPr id="22" name="Google Shape;420;p24">
            <a:extLst>
              <a:ext uri="{FF2B5EF4-FFF2-40B4-BE49-F238E27FC236}">
                <a16:creationId xmlns:a16="http://schemas.microsoft.com/office/drawing/2014/main" id="{09F18FFE-D4DF-F59A-4B16-CCC514A99D58}"/>
              </a:ext>
            </a:extLst>
          </p:cNvPr>
          <p:cNvSpPr txBox="1"/>
          <p:nvPr/>
        </p:nvSpPr>
        <p:spPr>
          <a:xfrm>
            <a:off x="2899384" y="2983372"/>
            <a:ext cx="258299" cy="347248"/>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rgbClr val="000000"/>
              </a:buClr>
              <a:buSzPts val="800"/>
              <a:buFont typeface="Arial"/>
              <a:buNone/>
            </a:pPr>
            <a:r>
              <a:rPr lang="en" sz="1000" b="0" i="0" u="none" strike="noStrike" cap="none">
                <a:solidFill>
                  <a:srgbClr val="FFFFFF"/>
                </a:solidFill>
                <a:latin typeface="Roboto"/>
                <a:ea typeface="Roboto"/>
                <a:cs typeface="Roboto"/>
                <a:sym typeface="Roboto"/>
              </a:rPr>
              <a:t>4</a:t>
            </a:r>
            <a:endParaRPr sz="1800" b="0" i="0" u="none" strike="noStrike" cap="none">
              <a:solidFill>
                <a:srgbClr val="FFFFFF"/>
              </a:solidFill>
              <a:latin typeface="Arial"/>
              <a:ea typeface="Arial"/>
              <a:cs typeface="Arial"/>
              <a:sym typeface="Arial"/>
            </a:endParaRPr>
          </a:p>
        </p:txBody>
      </p:sp>
      <p:sp>
        <p:nvSpPr>
          <p:cNvPr id="23" name="Google Shape;423;p24">
            <a:extLst>
              <a:ext uri="{FF2B5EF4-FFF2-40B4-BE49-F238E27FC236}">
                <a16:creationId xmlns:a16="http://schemas.microsoft.com/office/drawing/2014/main" id="{90A35C7B-FB69-199D-4D5F-630B3AB3C923}"/>
              </a:ext>
            </a:extLst>
          </p:cNvPr>
          <p:cNvSpPr/>
          <p:nvPr/>
        </p:nvSpPr>
        <p:spPr>
          <a:xfrm>
            <a:off x="3434583" y="3005408"/>
            <a:ext cx="2818567" cy="1109916"/>
          </a:xfrm>
          <a:custGeom>
            <a:avLst/>
            <a:gdLst/>
            <a:ahLst/>
            <a:cxnLst/>
            <a:rect l="l" t="t" r="r" b="b"/>
            <a:pathLst>
              <a:path w="39012" h="12970" extrusionOk="0">
                <a:moveTo>
                  <a:pt x="0" y="5914"/>
                </a:moveTo>
                <a:lnTo>
                  <a:pt x="19531" y="12970"/>
                </a:lnTo>
                <a:lnTo>
                  <a:pt x="39012" y="5914"/>
                </a:lnTo>
                <a:lnTo>
                  <a:pt x="19581" y="0"/>
                </a:lnTo>
                <a:close/>
              </a:path>
            </a:pathLst>
          </a:custGeom>
          <a:solidFill>
            <a:srgbClr val="D9D9D9"/>
          </a:solidFill>
          <a:ln>
            <a:noFill/>
          </a:ln>
        </p:spPr>
      </p:sp>
      <p:sp>
        <p:nvSpPr>
          <p:cNvPr id="24" name="Google Shape;424;p24">
            <a:extLst>
              <a:ext uri="{FF2B5EF4-FFF2-40B4-BE49-F238E27FC236}">
                <a16:creationId xmlns:a16="http://schemas.microsoft.com/office/drawing/2014/main" id="{558DEFC2-FA60-7FA4-12DF-63063A1B12EF}"/>
              </a:ext>
            </a:extLst>
          </p:cNvPr>
          <p:cNvSpPr/>
          <p:nvPr/>
        </p:nvSpPr>
        <p:spPr>
          <a:xfrm>
            <a:off x="3012183" y="3511541"/>
            <a:ext cx="1831016" cy="1409670"/>
          </a:xfrm>
          <a:custGeom>
            <a:avLst/>
            <a:gdLst/>
            <a:ahLst/>
            <a:cxnLst/>
            <a:rect l="l" t="t" r="r" b="b"/>
            <a:pathLst>
              <a:path w="31954" h="20822" extrusionOk="0">
                <a:moveTo>
                  <a:pt x="7355" y="0"/>
                </a:moveTo>
                <a:lnTo>
                  <a:pt x="31954" y="8796"/>
                </a:lnTo>
                <a:lnTo>
                  <a:pt x="31954" y="20822"/>
                </a:lnTo>
                <a:lnTo>
                  <a:pt x="0" y="8895"/>
                </a:lnTo>
                <a:close/>
              </a:path>
            </a:pathLst>
          </a:custGeom>
          <a:solidFill>
            <a:srgbClr val="551561"/>
          </a:solidFill>
          <a:ln>
            <a:noFill/>
          </a:ln>
        </p:spPr>
      </p:sp>
      <p:sp>
        <p:nvSpPr>
          <p:cNvPr id="25" name="Google Shape;425;p24">
            <a:extLst>
              <a:ext uri="{FF2B5EF4-FFF2-40B4-BE49-F238E27FC236}">
                <a16:creationId xmlns:a16="http://schemas.microsoft.com/office/drawing/2014/main" id="{48873089-FC9E-8834-28EF-DE9FFEFB1F98}"/>
              </a:ext>
            </a:extLst>
          </p:cNvPr>
          <p:cNvSpPr/>
          <p:nvPr/>
        </p:nvSpPr>
        <p:spPr>
          <a:xfrm flipH="1">
            <a:off x="4843603" y="3511541"/>
            <a:ext cx="1831016" cy="1409670"/>
          </a:xfrm>
          <a:custGeom>
            <a:avLst/>
            <a:gdLst/>
            <a:ahLst/>
            <a:cxnLst/>
            <a:rect l="l" t="t" r="r" b="b"/>
            <a:pathLst>
              <a:path w="31954" h="20822" extrusionOk="0">
                <a:moveTo>
                  <a:pt x="7355" y="0"/>
                </a:moveTo>
                <a:lnTo>
                  <a:pt x="31954" y="8796"/>
                </a:lnTo>
                <a:lnTo>
                  <a:pt x="31954" y="20822"/>
                </a:lnTo>
                <a:lnTo>
                  <a:pt x="0" y="8895"/>
                </a:lnTo>
                <a:close/>
              </a:path>
            </a:pathLst>
          </a:custGeom>
          <a:solidFill>
            <a:srgbClr val="9225A5"/>
          </a:solidFill>
          <a:ln>
            <a:noFill/>
          </a:ln>
        </p:spPr>
      </p:sp>
      <p:sp>
        <p:nvSpPr>
          <p:cNvPr id="26" name="Google Shape;426;p24">
            <a:extLst>
              <a:ext uri="{FF2B5EF4-FFF2-40B4-BE49-F238E27FC236}">
                <a16:creationId xmlns:a16="http://schemas.microsoft.com/office/drawing/2014/main" id="{42BA649C-3DC4-367C-ED14-6AA0B5438B8C}"/>
              </a:ext>
            </a:extLst>
          </p:cNvPr>
          <p:cNvSpPr/>
          <p:nvPr/>
        </p:nvSpPr>
        <p:spPr>
          <a:xfrm>
            <a:off x="3812156" y="2553940"/>
            <a:ext cx="2063231" cy="812498"/>
          </a:xfrm>
          <a:custGeom>
            <a:avLst/>
            <a:gdLst/>
            <a:ahLst/>
            <a:cxnLst/>
            <a:rect l="l" t="t" r="r" b="b"/>
            <a:pathLst>
              <a:path w="39012" h="12970" extrusionOk="0">
                <a:moveTo>
                  <a:pt x="0" y="5914"/>
                </a:moveTo>
                <a:lnTo>
                  <a:pt x="19531" y="12970"/>
                </a:lnTo>
                <a:lnTo>
                  <a:pt x="39012" y="5914"/>
                </a:lnTo>
                <a:lnTo>
                  <a:pt x="19581" y="0"/>
                </a:lnTo>
                <a:close/>
              </a:path>
            </a:pathLst>
          </a:custGeom>
          <a:solidFill>
            <a:srgbClr val="D9D9D9"/>
          </a:solidFill>
          <a:ln>
            <a:noFill/>
          </a:ln>
        </p:spPr>
      </p:sp>
      <p:sp>
        <p:nvSpPr>
          <p:cNvPr id="27" name="Google Shape;427;p24">
            <a:extLst>
              <a:ext uri="{FF2B5EF4-FFF2-40B4-BE49-F238E27FC236}">
                <a16:creationId xmlns:a16="http://schemas.microsoft.com/office/drawing/2014/main" id="{10B9E5D6-6F46-6EF8-D1BE-8502B13BF418}"/>
              </a:ext>
            </a:extLst>
          </p:cNvPr>
          <p:cNvSpPr/>
          <p:nvPr/>
        </p:nvSpPr>
        <p:spPr>
          <a:xfrm>
            <a:off x="3944262" y="2398202"/>
            <a:ext cx="1787573" cy="702092"/>
          </a:xfrm>
          <a:custGeom>
            <a:avLst/>
            <a:gdLst/>
            <a:ahLst/>
            <a:cxnLst/>
            <a:rect l="l" t="t" r="r" b="b"/>
            <a:pathLst>
              <a:path w="49248" h="16300" extrusionOk="0">
                <a:moveTo>
                  <a:pt x="0" y="7554"/>
                </a:moveTo>
                <a:lnTo>
                  <a:pt x="24649" y="16300"/>
                </a:lnTo>
                <a:lnTo>
                  <a:pt x="49248" y="7604"/>
                </a:lnTo>
                <a:lnTo>
                  <a:pt x="24599" y="0"/>
                </a:lnTo>
                <a:close/>
              </a:path>
            </a:pathLst>
          </a:custGeom>
          <a:solidFill>
            <a:srgbClr val="D9D9D9"/>
          </a:solidFill>
          <a:ln>
            <a:noFill/>
          </a:ln>
        </p:spPr>
      </p:sp>
      <p:sp>
        <p:nvSpPr>
          <p:cNvPr id="28" name="Google Shape;428;p24">
            <a:extLst>
              <a:ext uri="{FF2B5EF4-FFF2-40B4-BE49-F238E27FC236}">
                <a16:creationId xmlns:a16="http://schemas.microsoft.com/office/drawing/2014/main" id="{C0F1E3F8-322F-78CD-F706-D38D45EA7388}"/>
              </a:ext>
            </a:extLst>
          </p:cNvPr>
          <p:cNvSpPr/>
          <p:nvPr/>
        </p:nvSpPr>
        <p:spPr>
          <a:xfrm>
            <a:off x="4129734" y="2167609"/>
            <a:ext cx="1416478" cy="556349"/>
          </a:xfrm>
          <a:custGeom>
            <a:avLst/>
            <a:gdLst/>
            <a:ahLst/>
            <a:cxnLst/>
            <a:rect l="l" t="t" r="r" b="b"/>
            <a:pathLst>
              <a:path w="39012" h="12970" extrusionOk="0">
                <a:moveTo>
                  <a:pt x="0" y="5914"/>
                </a:moveTo>
                <a:lnTo>
                  <a:pt x="19531" y="12970"/>
                </a:lnTo>
                <a:lnTo>
                  <a:pt x="39012" y="5914"/>
                </a:lnTo>
                <a:lnTo>
                  <a:pt x="19581" y="0"/>
                </a:lnTo>
                <a:close/>
              </a:path>
            </a:pathLst>
          </a:custGeom>
          <a:solidFill>
            <a:srgbClr val="D9D9D9"/>
          </a:solidFill>
          <a:ln>
            <a:noFill/>
          </a:ln>
        </p:spPr>
      </p:sp>
      <p:sp>
        <p:nvSpPr>
          <p:cNvPr id="29" name="Google Shape;429;p24">
            <a:extLst>
              <a:ext uri="{FF2B5EF4-FFF2-40B4-BE49-F238E27FC236}">
                <a16:creationId xmlns:a16="http://schemas.microsoft.com/office/drawing/2014/main" id="{F0A3410F-C138-3023-C291-DF733107E755}"/>
              </a:ext>
            </a:extLst>
          </p:cNvPr>
          <p:cNvSpPr/>
          <p:nvPr/>
        </p:nvSpPr>
        <p:spPr>
          <a:xfrm>
            <a:off x="4403971" y="1812070"/>
            <a:ext cx="871780" cy="349349"/>
          </a:xfrm>
          <a:custGeom>
            <a:avLst/>
            <a:gdLst/>
            <a:ahLst/>
            <a:cxnLst/>
            <a:rect l="l" t="t" r="r" b="b"/>
            <a:pathLst>
              <a:path w="24053" h="8150" extrusionOk="0">
                <a:moveTo>
                  <a:pt x="0" y="3827"/>
                </a:moveTo>
                <a:lnTo>
                  <a:pt x="11976" y="8150"/>
                </a:lnTo>
                <a:lnTo>
                  <a:pt x="24053" y="3827"/>
                </a:lnTo>
                <a:lnTo>
                  <a:pt x="12126" y="0"/>
                </a:lnTo>
                <a:close/>
              </a:path>
            </a:pathLst>
          </a:custGeom>
          <a:solidFill>
            <a:srgbClr val="D9D9D9"/>
          </a:solidFill>
          <a:ln>
            <a:noFill/>
          </a:ln>
        </p:spPr>
      </p:sp>
      <p:sp>
        <p:nvSpPr>
          <p:cNvPr id="30" name="Google Shape;430;p24">
            <a:extLst>
              <a:ext uri="{FF2B5EF4-FFF2-40B4-BE49-F238E27FC236}">
                <a16:creationId xmlns:a16="http://schemas.microsoft.com/office/drawing/2014/main" id="{9A7E6BA8-F426-6D7C-CA14-FC48B8D92D2D}"/>
              </a:ext>
            </a:extLst>
          </p:cNvPr>
          <p:cNvSpPr/>
          <p:nvPr/>
        </p:nvSpPr>
        <p:spPr>
          <a:xfrm>
            <a:off x="3502962" y="2924428"/>
            <a:ext cx="1340517" cy="1031764"/>
          </a:xfrm>
          <a:custGeom>
            <a:avLst/>
            <a:gdLst/>
            <a:ahLst/>
            <a:cxnLst/>
            <a:rect l="l" t="t" r="r" b="b"/>
            <a:pathLst>
              <a:path w="31954" h="20822" extrusionOk="0">
                <a:moveTo>
                  <a:pt x="7355" y="0"/>
                </a:moveTo>
                <a:lnTo>
                  <a:pt x="31954" y="8796"/>
                </a:lnTo>
                <a:lnTo>
                  <a:pt x="31954" y="20822"/>
                </a:lnTo>
                <a:lnTo>
                  <a:pt x="0" y="8895"/>
                </a:lnTo>
                <a:close/>
              </a:path>
            </a:pathLst>
          </a:custGeom>
          <a:solidFill>
            <a:srgbClr val="551561"/>
          </a:solidFill>
          <a:ln>
            <a:noFill/>
          </a:ln>
        </p:spPr>
      </p:sp>
      <p:sp>
        <p:nvSpPr>
          <p:cNvPr id="31" name="Google Shape;431;p24">
            <a:extLst>
              <a:ext uri="{FF2B5EF4-FFF2-40B4-BE49-F238E27FC236}">
                <a16:creationId xmlns:a16="http://schemas.microsoft.com/office/drawing/2014/main" id="{91DF34D9-CC44-8838-1CEA-348BB3FEB916}"/>
              </a:ext>
            </a:extLst>
          </p:cNvPr>
          <p:cNvSpPr/>
          <p:nvPr/>
        </p:nvSpPr>
        <p:spPr>
          <a:xfrm>
            <a:off x="3995713" y="2421278"/>
            <a:ext cx="844433" cy="547812"/>
          </a:xfrm>
          <a:custGeom>
            <a:avLst/>
            <a:gdLst/>
            <a:ahLst/>
            <a:cxnLst/>
            <a:rect l="l" t="t" r="r" b="b"/>
            <a:pathLst>
              <a:path w="23257" h="12771" extrusionOk="0">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32" name="Google Shape;432;p24">
            <a:extLst>
              <a:ext uri="{FF2B5EF4-FFF2-40B4-BE49-F238E27FC236}">
                <a16:creationId xmlns:a16="http://schemas.microsoft.com/office/drawing/2014/main" id="{ED9C8D81-9CC7-A5A5-01AA-CB5B85EEF137}"/>
              </a:ext>
            </a:extLst>
          </p:cNvPr>
          <p:cNvSpPr/>
          <p:nvPr/>
        </p:nvSpPr>
        <p:spPr>
          <a:xfrm flipH="1">
            <a:off x="4838341" y="2421278"/>
            <a:ext cx="844433" cy="547812"/>
          </a:xfrm>
          <a:custGeom>
            <a:avLst/>
            <a:gdLst/>
            <a:ahLst/>
            <a:cxnLst/>
            <a:rect l="l" t="t" r="r" b="b"/>
            <a:pathLst>
              <a:path w="23257" h="12771" extrusionOk="0">
                <a:moveTo>
                  <a:pt x="3727" y="0"/>
                </a:moveTo>
                <a:lnTo>
                  <a:pt x="0" y="4522"/>
                </a:lnTo>
                <a:lnTo>
                  <a:pt x="23257" y="12771"/>
                </a:lnTo>
                <a:lnTo>
                  <a:pt x="23257" y="7056"/>
                </a:lnTo>
                <a:close/>
              </a:path>
            </a:pathLst>
          </a:custGeom>
          <a:solidFill>
            <a:srgbClr val="F4B400"/>
          </a:solidFill>
          <a:ln>
            <a:noFill/>
          </a:ln>
        </p:spPr>
      </p:sp>
      <p:sp>
        <p:nvSpPr>
          <p:cNvPr id="33" name="Google Shape;433;p24">
            <a:extLst>
              <a:ext uri="{FF2B5EF4-FFF2-40B4-BE49-F238E27FC236}">
                <a16:creationId xmlns:a16="http://schemas.microsoft.com/office/drawing/2014/main" id="{51BFF1F5-00F9-F836-DCEE-F2BFDDD22A85}"/>
              </a:ext>
            </a:extLst>
          </p:cNvPr>
          <p:cNvSpPr/>
          <p:nvPr/>
        </p:nvSpPr>
        <p:spPr>
          <a:xfrm>
            <a:off x="4177948" y="1975749"/>
            <a:ext cx="662200" cy="605421"/>
          </a:xfrm>
          <a:custGeom>
            <a:avLst/>
            <a:gdLst/>
            <a:ahLst/>
            <a:cxnLst/>
            <a:rect l="l" t="t" r="r" b="b"/>
            <a:pathLst>
              <a:path w="18238" h="14114" extrusionOk="0">
                <a:moveTo>
                  <a:pt x="6262" y="0"/>
                </a:moveTo>
                <a:lnTo>
                  <a:pt x="18238" y="4324"/>
                </a:lnTo>
                <a:lnTo>
                  <a:pt x="18238" y="14114"/>
                </a:lnTo>
                <a:lnTo>
                  <a:pt x="0" y="7554"/>
                </a:lnTo>
                <a:close/>
              </a:path>
            </a:pathLst>
          </a:custGeom>
          <a:solidFill>
            <a:srgbClr val="551561"/>
          </a:solidFill>
          <a:ln>
            <a:noFill/>
          </a:ln>
        </p:spPr>
      </p:sp>
      <p:sp>
        <p:nvSpPr>
          <p:cNvPr id="34" name="Google Shape;434;p24">
            <a:extLst>
              <a:ext uri="{FF2B5EF4-FFF2-40B4-BE49-F238E27FC236}">
                <a16:creationId xmlns:a16="http://schemas.microsoft.com/office/drawing/2014/main" id="{FD24E076-C905-E0A4-CCA5-ADD34B1DF22B}"/>
              </a:ext>
            </a:extLst>
          </p:cNvPr>
          <p:cNvSpPr/>
          <p:nvPr/>
        </p:nvSpPr>
        <p:spPr>
          <a:xfrm flipH="1">
            <a:off x="4838339" y="1975749"/>
            <a:ext cx="662200" cy="605421"/>
          </a:xfrm>
          <a:custGeom>
            <a:avLst/>
            <a:gdLst/>
            <a:ahLst/>
            <a:cxnLst/>
            <a:rect l="l" t="t" r="r" b="b"/>
            <a:pathLst>
              <a:path w="18238" h="14114" extrusionOk="0">
                <a:moveTo>
                  <a:pt x="6262" y="0"/>
                </a:moveTo>
                <a:lnTo>
                  <a:pt x="18238" y="4324"/>
                </a:lnTo>
                <a:lnTo>
                  <a:pt x="18238" y="14114"/>
                </a:lnTo>
                <a:lnTo>
                  <a:pt x="0" y="7554"/>
                </a:lnTo>
                <a:close/>
              </a:path>
            </a:pathLst>
          </a:custGeom>
          <a:solidFill>
            <a:srgbClr val="701C7F"/>
          </a:solidFill>
          <a:ln>
            <a:noFill/>
          </a:ln>
        </p:spPr>
      </p:sp>
      <p:sp>
        <p:nvSpPr>
          <p:cNvPr id="35" name="Google Shape;435;p24">
            <a:extLst>
              <a:ext uri="{FF2B5EF4-FFF2-40B4-BE49-F238E27FC236}">
                <a16:creationId xmlns:a16="http://schemas.microsoft.com/office/drawing/2014/main" id="{6080B9DE-C774-7CC5-101F-3E1C0636B77D}"/>
              </a:ext>
            </a:extLst>
          </p:cNvPr>
          <p:cNvSpPr/>
          <p:nvPr/>
        </p:nvSpPr>
        <p:spPr>
          <a:xfrm>
            <a:off x="4454004" y="1306448"/>
            <a:ext cx="386144" cy="716218"/>
          </a:xfrm>
          <a:custGeom>
            <a:avLst/>
            <a:gdLst/>
            <a:ahLst/>
            <a:cxnLst/>
            <a:rect l="l" t="t" r="r" b="b"/>
            <a:pathLst>
              <a:path w="10635" h="16697" extrusionOk="0">
                <a:moveTo>
                  <a:pt x="10635" y="0"/>
                </a:moveTo>
                <a:lnTo>
                  <a:pt x="0" y="12722"/>
                </a:lnTo>
                <a:lnTo>
                  <a:pt x="10635" y="16697"/>
                </a:lnTo>
                <a:close/>
              </a:path>
            </a:pathLst>
          </a:custGeom>
          <a:solidFill>
            <a:srgbClr val="551561"/>
          </a:solidFill>
          <a:ln>
            <a:noFill/>
          </a:ln>
        </p:spPr>
      </p:sp>
      <p:sp>
        <p:nvSpPr>
          <p:cNvPr id="36" name="Google Shape;436;p24">
            <a:extLst>
              <a:ext uri="{FF2B5EF4-FFF2-40B4-BE49-F238E27FC236}">
                <a16:creationId xmlns:a16="http://schemas.microsoft.com/office/drawing/2014/main" id="{CE7A8CCD-F61F-925C-1635-E319AEE9F368}"/>
              </a:ext>
            </a:extLst>
          </p:cNvPr>
          <p:cNvSpPr/>
          <p:nvPr/>
        </p:nvSpPr>
        <p:spPr>
          <a:xfrm flipH="1">
            <a:off x="4838338" y="1306448"/>
            <a:ext cx="386144" cy="716218"/>
          </a:xfrm>
          <a:custGeom>
            <a:avLst/>
            <a:gdLst/>
            <a:ahLst/>
            <a:cxnLst/>
            <a:rect l="l" t="t" r="r" b="b"/>
            <a:pathLst>
              <a:path w="10635" h="16697" extrusionOk="0">
                <a:moveTo>
                  <a:pt x="10635" y="0"/>
                </a:moveTo>
                <a:lnTo>
                  <a:pt x="0" y="12722"/>
                </a:lnTo>
                <a:lnTo>
                  <a:pt x="10635" y="16697"/>
                </a:lnTo>
                <a:close/>
              </a:path>
            </a:pathLst>
          </a:custGeom>
          <a:solidFill>
            <a:srgbClr val="701C7F"/>
          </a:solidFill>
          <a:ln>
            <a:noFill/>
          </a:ln>
        </p:spPr>
      </p:sp>
      <p:sp>
        <p:nvSpPr>
          <p:cNvPr id="37" name="Google Shape;437;p24">
            <a:extLst>
              <a:ext uri="{FF2B5EF4-FFF2-40B4-BE49-F238E27FC236}">
                <a16:creationId xmlns:a16="http://schemas.microsoft.com/office/drawing/2014/main" id="{5B73A6E2-A12D-56CB-2AFF-C77D99A0E599}"/>
              </a:ext>
            </a:extLst>
          </p:cNvPr>
          <p:cNvSpPr/>
          <p:nvPr/>
        </p:nvSpPr>
        <p:spPr>
          <a:xfrm>
            <a:off x="3862825" y="2420337"/>
            <a:ext cx="977486" cy="794385"/>
          </a:xfrm>
          <a:custGeom>
            <a:avLst/>
            <a:gdLst/>
            <a:ahLst/>
            <a:cxnLst/>
            <a:rect l="l" t="t" r="r" b="b"/>
            <a:pathLst>
              <a:path w="65016" h="46623" extrusionOk="0">
                <a:moveTo>
                  <a:pt x="17858" y="0"/>
                </a:moveTo>
                <a:lnTo>
                  <a:pt x="0" y="22135"/>
                </a:lnTo>
                <a:lnTo>
                  <a:pt x="65016" y="46623"/>
                </a:lnTo>
                <a:lnTo>
                  <a:pt x="65016" y="17537"/>
                </a:lnTo>
                <a:close/>
              </a:path>
            </a:pathLst>
          </a:custGeom>
          <a:solidFill>
            <a:srgbClr val="551561"/>
          </a:solidFill>
          <a:ln>
            <a:noFill/>
          </a:ln>
        </p:spPr>
      </p:sp>
      <p:sp>
        <p:nvSpPr>
          <p:cNvPr id="38" name="Google Shape;438;p24">
            <a:extLst>
              <a:ext uri="{FF2B5EF4-FFF2-40B4-BE49-F238E27FC236}">
                <a16:creationId xmlns:a16="http://schemas.microsoft.com/office/drawing/2014/main" id="{D8EB41F3-9FC6-6403-478F-67C553EB2314}"/>
              </a:ext>
            </a:extLst>
          </p:cNvPr>
          <p:cNvSpPr/>
          <p:nvPr/>
        </p:nvSpPr>
        <p:spPr>
          <a:xfrm flipH="1">
            <a:off x="4838091" y="2421598"/>
            <a:ext cx="977486" cy="794385"/>
          </a:xfrm>
          <a:custGeom>
            <a:avLst/>
            <a:gdLst/>
            <a:ahLst/>
            <a:cxnLst/>
            <a:rect l="l" t="t" r="r" b="b"/>
            <a:pathLst>
              <a:path w="65016" h="46623" extrusionOk="0">
                <a:moveTo>
                  <a:pt x="17858" y="0"/>
                </a:moveTo>
                <a:lnTo>
                  <a:pt x="0" y="22135"/>
                </a:lnTo>
                <a:lnTo>
                  <a:pt x="65016" y="46623"/>
                </a:lnTo>
                <a:lnTo>
                  <a:pt x="65016" y="17537"/>
                </a:lnTo>
                <a:close/>
              </a:path>
            </a:pathLst>
          </a:custGeom>
          <a:solidFill>
            <a:srgbClr val="761E86"/>
          </a:solidFill>
          <a:ln>
            <a:noFill/>
          </a:ln>
        </p:spPr>
      </p:sp>
      <p:sp>
        <p:nvSpPr>
          <p:cNvPr id="39" name="Google Shape;439;p24">
            <a:extLst>
              <a:ext uri="{FF2B5EF4-FFF2-40B4-BE49-F238E27FC236}">
                <a16:creationId xmlns:a16="http://schemas.microsoft.com/office/drawing/2014/main" id="{7107ECFF-BDB4-8840-D142-C1031F36BA8C}"/>
              </a:ext>
            </a:extLst>
          </p:cNvPr>
          <p:cNvSpPr/>
          <p:nvPr/>
        </p:nvSpPr>
        <p:spPr>
          <a:xfrm flipH="1">
            <a:off x="4843319" y="2924428"/>
            <a:ext cx="1340517" cy="1031764"/>
          </a:xfrm>
          <a:custGeom>
            <a:avLst/>
            <a:gdLst/>
            <a:ahLst/>
            <a:cxnLst/>
            <a:rect l="l" t="t" r="r" b="b"/>
            <a:pathLst>
              <a:path w="31954" h="20822" extrusionOk="0">
                <a:moveTo>
                  <a:pt x="7355" y="0"/>
                </a:moveTo>
                <a:lnTo>
                  <a:pt x="31954" y="8796"/>
                </a:lnTo>
                <a:lnTo>
                  <a:pt x="31954" y="20822"/>
                </a:lnTo>
                <a:lnTo>
                  <a:pt x="0" y="8895"/>
                </a:lnTo>
                <a:close/>
              </a:path>
            </a:pathLst>
          </a:custGeom>
          <a:solidFill>
            <a:srgbClr val="7F2090"/>
          </a:solidFill>
          <a:ln>
            <a:noFill/>
          </a:ln>
        </p:spPr>
      </p:sp>
      <p:cxnSp>
        <p:nvCxnSpPr>
          <p:cNvPr id="40" name="Google Shape;441;p24">
            <a:extLst>
              <a:ext uri="{FF2B5EF4-FFF2-40B4-BE49-F238E27FC236}">
                <a16:creationId xmlns:a16="http://schemas.microsoft.com/office/drawing/2014/main" id="{26FFFE9C-F141-6647-67C0-71C170179FE5}"/>
              </a:ext>
            </a:extLst>
          </p:cNvPr>
          <p:cNvCxnSpPr/>
          <p:nvPr/>
        </p:nvCxnSpPr>
        <p:spPr>
          <a:xfrm>
            <a:off x="5009737" y="1584760"/>
            <a:ext cx="1724809" cy="0"/>
          </a:xfrm>
          <a:prstGeom prst="straightConnector1">
            <a:avLst/>
          </a:prstGeom>
          <a:noFill/>
          <a:ln w="9525" cap="flat" cmpd="sng">
            <a:solidFill>
              <a:srgbClr val="BDBDBD"/>
            </a:solidFill>
            <a:prstDash val="solid"/>
            <a:round/>
            <a:headEnd type="none" w="sm" len="sm"/>
            <a:tailEnd type="none" w="sm" len="sm"/>
          </a:ln>
        </p:spPr>
      </p:cxnSp>
      <p:sp>
        <p:nvSpPr>
          <p:cNvPr id="41" name="Google Shape;442;p24">
            <a:extLst>
              <a:ext uri="{FF2B5EF4-FFF2-40B4-BE49-F238E27FC236}">
                <a16:creationId xmlns:a16="http://schemas.microsoft.com/office/drawing/2014/main" id="{0AA5D787-A142-C051-AD54-5A7A9CB3FEE9}"/>
              </a:ext>
            </a:extLst>
          </p:cNvPr>
          <p:cNvSpPr/>
          <p:nvPr/>
        </p:nvSpPr>
        <p:spPr>
          <a:xfrm>
            <a:off x="6558533" y="1473325"/>
            <a:ext cx="207265" cy="220068"/>
          </a:xfrm>
          <a:prstGeom prst="ellipse">
            <a:avLst/>
          </a:prstGeom>
          <a:solidFill>
            <a:srgbClr val="70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00" b="0" i="0" u="none" strike="noStrike" cap="none">
              <a:solidFill>
                <a:srgbClr val="000000"/>
              </a:solidFill>
              <a:latin typeface="Arial"/>
              <a:ea typeface="Arial"/>
              <a:cs typeface="Arial"/>
              <a:sym typeface="Arial"/>
            </a:endParaRPr>
          </a:p>
        </p:txBody>
      </p:sp>
      <p:sp>
        <p:nvSpPr>
          <p:cNvPr id="42" name="Google Shape;443;p24">
            <a:extLst>
              <a:ext uri="{FF2B5EF4-FFF2-40B4-BE49-F238E27FC236}">
                <a16:creationId xmlns:a16="http://schemas.microsoft.com/office/drawing/2014/main" id="{A1853645-C7CD-2D60-36FD-2CE8F6ED01E5}"/>
              </a:ext>
            </a:extLst>
          </p:cNvPr>
          <p:cNvSpPr txBox="1"/>
          <p:nvPr/>
        </p:nvSpPr>
        <p:spPr>
          <a:xfrm>
            <a:off x="6533010" y="1408939"/>
            <a:ext cx="258299" cy="347248"/>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rgbClr val="000000"/>
              </a:buClr>
              <a:buSzPts val="800"/>
              <a:buFont typeface="Arial"/>
              <a:buNone/>
            </a:pPr>
            <a:r>
              <a:rPr lang="en" sz="1000" b="0" i="0" u="none" strike="noStrike" cap="none">
                <a:solidFill>
                  <a:srgbClr val="FFFFFF"/>
                </a:solidFill>
                <a:latin typeface="Roboto"/>
                <a:ea typeface="Roboto"/>
                <a:cs typeface="Roboto"/>
                <a:sym typeface="Roboto"/>
              </a:rPr>
              <a:t>1</a:t>
            </a:r>
            <a:endParaRPr sz="1800" b="0" i="0" u="none" strike="noStrike" cap="none">
              <a:solidFill>
                <a:srgbClr val="FFFFFF"/>
              </a:solidFill>
              <a:latin typeface="Arial"/>
              <a:ea typeface="Arial"/>
              <a:cs typeface="Arial"/>
              <a:sym typeface="Arial"/>
            </a:endParaRPr>
          </a:p>
        </p:txBody>
      </p:sp>
      <p:cxnSp>
        <p:nvCxnSpPr>
          <p:cNvPr id="43" name="Google Shape;445;p24">
            <a:extLst>
              <a:ext uri="{FF2B5EF4-FFF2-40B4-BE49-F238E27FC236}">
                <a16:creationId xmlns:a16="http://schemas.microsoft.com/office/drawing/2014/main" id="{78269FEF-A83D-0722-1EA1-A373AA26C483}"/>
              </a:ext>
            </a:extLst>
          </p:cNvPr>
          <p:cNvCxnSpPr/>
          <p:nvPr/>
        </p:nvCxnSpPr>
        <p:spPr>
          <a:xfrm>
            <a:off x="5566854" y="2617770"/>
            <a:ext cx="1167823" cy="0"/>
          </a:xfrm>
          <a:prstGeom prst="straightConnector1">
            <a:avLst/>
          </a:prstGeom>
          <a:noFill/>
          <a:ln w="9525" cap="flat" cmpd="sng">
            <a:solidFill>
              <a:srgbClr val="BDBDBD"/>
            </a:solidFill>
            <a:prstDash val="solid"/>
            <a:round/>
            <a:headEnd type="none" w="sm" len="sm"/>
            <a:tailEnd type="none" w="sm" len="sm"/>
          </a:ln>
        </p:spPr>
      </p:cxnSp>
      <p:sp>
        <p:nvSpPr>
          <p:cNvPr id="44" name="Google Shape;446;p24">
            <a:extLst>
              <a:ext uri="{FF2B5EF4-FFF2-40B4-BE49-F238E27FC236}">
                <a16:creationId xmlns:a16="http://schemas.microsoft.com/office/drawing/2014/main" id="{CF61CBEE-C0C4-A3AC-C007-22D85AD168B5}"/>
              </a:ext>
            </a:extLst>
          </p:cNvPr>
          <p:cNvSpPr/>
          <p:nvPr/>
        </p:nvSpPr>
        <p:spPr>
          <a:xfrm>
            <a:off x="6558534" y="2499927"/>
            <a:ext cx="207265" cy="220068"/>
          </a:xfrm>
          <a:prstGeom prst="ellipse">
            <a:avLst/>
          </a:prstGeom>
          <a:solidFill>
            <a:srgbClr val="761E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00" b="0" i="0" u="none" strike="noStrike" cap="none">
              <a:solidFill>
                <a:srgbClr val="000000"/>
              </a:solidFill>
              <a:latin typeface="Arial"/>
              <a:ea typeface="Arial"/>
              <a:cs typeface="Arial"/>
              <a:sym typeface="Arial"/>
            </a:endParaRPr>
          </a:p>
        </p:txBody>
      </p:sp>
      <p:sp>
        <p:nvSpPr>
          <p:cNvPr id="45" name="Google Shape;447;p24">
            <a:extLst>
              <a:ext uri="{FF2B5EF4-FFF2-40B4-BE49-F238E27FC236}">
                <a16:creationId xmlns:a16="http://schemas.microsoft.com/office/drawing/2014/main" id="{7F37E47C-88C5-BF9E-D83B-84B2CFBA1451}"/>
              </a:ext>
            </a:extLst>
          </p:cNvPr>
          <p:cNvSpPr txBox="1"/>
          <p:nvPr/>
        </p:nvSpPr>
        <p:spPr>
          <a:xfrm>
            <a:off x="6534550" y="2434612"/>
            <a:ext cx="258299" cy="347248"/>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rgbClr val="000000"/>
              </a:buClr>
              <a:buSzPts val="800"/>
              <a:buFont typeface="Arial"/>
              <a:buNone/>
            </a:pPr>
            <a:r>
              <a:rPr lang="en" sz="1000" b="0" i="0" u="none" strike="noStrike" cap="none">
                <a:solidFill>
                  <a:srgbClr val="FFFFFF"/>
                </a:solidFill>
                <a:latin typeface="Roboto"/>
                <a:ea typeface="Roboto"/>
                <a:cs typeface="Roboto"/>
                <a:sym typeface="Roboto"/>
              </a:rPr>
              <a:t>3</a:t>
            </a:r>
            <a:endParaRPr sz="1800" b="0" i="0" u="none" strike="noStrike" cap="none">
              <a:solidFill>
                <a:srgbClr val="FFFFFF"/>
              </a:solidFill>
              <a:latin typeface="Arial"/>
              <a:ea typeface="Arial"/>
              <a:cs typeface="Arial"/>
              <a:sym typeface="Arial"/>
            </a:endParaRPr>
          </a:p>
        </p:txBody>
      </p:sp>
      <p:cxnSp>
        <p:nvCxnSpPr>
          <p:cNvPr id="46" name="Google Shape;449;p24">
            <a:extLst>
              <a:ext uri="{FF2B5EF4-FFF2-40B4-BE49-F238E27FC236}">
                <a16:creationId xmlns:a16="http://schemas.microsoft.com/office/drawing/2014/main" id="{01A43F7D-AEEF-ACED-29EE-83C2E3BBC093}"/>
              </a:ext>
            </a:extLst>
          </p:cNvPr>
          <p:cNvCxnSpPr/>
          <p:nvPr/>
        </p:nvCxnSpPr>
        <p:spPr>
          <a:xfrm>
            <a:off x="6098793" y="3807202"/>
            <a:ext cx="635884" cy="0"/>
          </a:xfrm>
          <a:prstGeom prst="straightConnector1">
            <a:avLst/>
          </a:prstGeom>
          <a:noFill/>
          <a:ln w="9525" cap="flat" cmpd="sng">
            <a:solidFill>
              <a:srgbClr val="BDBDBD"/>
            </a:solidFill>
            <a:prstDash val="solid"/>
            <a:round/>
            <a:headEnd type="none" w="sm" len="sm"/>
            <a:tailEnd type="none" w="sm" len="sm"/>
          </a:ln>
        </p:spPr>
      </p:cxnSp>
      <p:sp>
        <p:nvSpPr>
          <p:cNvPr id="47" name="Google Shape;450;p24">
            <a:extLst>
              <a:ext uri="{FF2B5EF4-FFF2-40B4-BE49-F238E27FC236}">
                <a16:creationId xmlns:a16="http://schemas.microsoft.com/office/drawing/2014/main" id="{B8158140-FEE5-F5ED-CBB0-CFA02C101BCA}"/>
              </a:ext>
            </a:extLst>
          </p:cNvPr>
          <p:cNvSpPr/>
          <p:nvPr/>
        </p:nvSpPr>
        <p:spPr>
          <a:xfrm>
            <a:off x="6558534" y="3695763"/>
            <a:ext cx="207265" cy="220068"/>
          </a:xfrm>
          <a:prstGeom prst="ellipse">
            <a:avLst/>
          </a:prstGeom>
          <a:solidFill>
            <a:srgbClr val="9225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00" b="0" i="0" u="none" strike="noStrike" cap="none">
              <a:solidFill>
                <a:srgbClr val="000000"/>
              </a:solidFill>
              <a:latin typeface="Arial"/>
              <a:ea typeface="Arial"/>
              <a:cs typeface="Arial"/>
              <a:sym typeface="Arial"/>
            </a:endParaRPr>
          </a:p>
        </p:txBody>
      </p:sp>
      <p:sp>
        <p:nvSpPr>
          <p:cNvPr id="48" name="Google Shape;451;p24">
            <a:extLst>
              <a:ext uri="{FF2B5EF4-FFF2-40B4-BE49-F238E27FC236}">
                <a16:creationId xmlns:a16="http://schemas.microsoft.com/office/drawing/2014/main" id="{8C1ACE63-A7E6-6FEB-C5DD-99D746187B32}"/>
              </a:ext>
            </a:extLst>
          </p:cNvPr>
          <p:cNvSpPr txBox="1"/>
          <p:nvPr/>
        </p:nvSpPr>
        <p:spPr>
          <a:xfrm>
            <a:off x="6534550" y="3631488"/>
            <a:ext cx="258299" cy="347248"/>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rgbClr val="000000"/>
              </a:buClr>
              <a:buSzPts val="800"/>
              <a:buFont typeface="Arial"/>
              <a:buNone/>
            </a:pPr>
            <a:r>
              <a:rPr lang="en" sz="1000" b="0" i="0" u="none" strike="noStrike" cap="none">
                <a:solidFill>
                  <a:srgbClr val="FFFFFF"/>
                </a:solidFill>
                <a:latin typeface="Roboto"/>
                <a:ea typeface="Roboto"/>
                <a:cs typeface="Roboto"/>
                <a:sym typeface="Roboto"/>
              </a:rPr>
              <a:t>5</a:t>
            </a:r>
            <a:endParaRPr sz="1800" b="0" i="0" u="none" strike="noStrike" cap="none">
              <a:solidFill>
                <a:srgbClr val="FFFFFF"/>
              </a:solidFill>
              <a:latin typeface="Arial"/>
              <a:ea typeface="Arial"/>
              <a:cs typeface="Arial"/>
              <a:sym typeface="Arial"/>
            </a:endParaRPr>
          </a:p>
        </p:txBody>
      </p:sp>
      <p:cxnSp>
        <p:nvCxnSpPr>
          <p:cNvPr id="49" name="Google Shape;453;p24">
            <a:extLst>
              <a:ext uri="{FF2B5EF4-FFF2-40B4-BE49-F238E27FC236}">
                <a16:creationId xmlns:a16="http://schemas.microsoft.com/office/drawing/2014/main" id="{7FE9B29C-6A9B-61D0-2A7E-913A88675B9D}"/>
              </a:ext>
            </a:extLst>
          </p:cNvPr>
          <p:cNvCxnSpPr/>
          <p:nvPr/>
        </p:nvCxnSpPr>
        <p:spPr>
          <a:xfrm rot="10800000">
            <a:off x="2973989" y="2138720"/>
            <a:ext cx="1347850" cy="0"/>
          </a:xfrm>
          <a:prstGeom prst="straightConnector1">
            <a:avLst/>
          </a:prstGeom>
          <a:noFill/>
          <a:ln w="9525" cap="flat" cmpd="sng">
            <a:solidFill>
              <a:srgbClr val="BDBDBD"/>
            </a:solidFill>
            <a:prstDash val="solid"/>
            <a:round/>
            <a:headEnd type="none" w="sm" len="sm"/>
            <a:tailEnd type="none" w="sm" len="sm"/>
          </a:ln>
        </p:spPr>
      </p:cxnSp>
      <p:sp>
        <p:nvSpPr>
          <p:cNvPr id="50" name="Google Shape;454;p24">
            <a:extLst>
              <a:ext uri="{FF2B5EF4-FFF2-40B4-BE49-F238E27FC236}">
                <a16:creationId xmlns:a16="http://schemas.microsoft.com/office/drawing/2014/main" id="{A30D7314-C2A9-0E8C-292B-601994B73E1A}"/>
              </a:ext>
            </a:extLst>
          </p:cNvPr>
          <p:cNvSpPr/>
          <p:nvPr/>
        </p:nvSpPr>
        <p:spPr>
          <a:xfrm>
            <a:off x="2925487" y="2025230"/>
            <a:ext cx="207265" cy="220068"/>
          </a:xfrm>
          <a:prstGeom prst="ellipse">
            <a:avLst/>
          </a:prstGeom>
          <a:solidFill>
            <a:srgbClr val="70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00" b="0" i="0" u="none" strike="noStrike" cap="none">
              <a:solidFill>
                <a:srgbClr val="000000"/>
              </a:solidFill>
              <a:latin typeface="Arial"/>
              <a:ea typeface="Arial"/>
              <a:cs typeface="Arial"/>
              <a:sym typeface="Arial"/>
            </a:endParaRPr>
          </a:p>
        </p:txBody>
      </p:sp>
      <p:sp>
        <p:nvSpPr>
          <p:cNvPr id="51" name="Google Shape;455;p24">
            <a:extLst>
              <a:ext uri="{FF2B5EF4-FFF2-40B4-BE49-F238E27FC236}">
                <a16:creationId xmlns:a16="http://schemas.microsoft.com/office/drawing/2014/main" id="{BA7647E6-9567-5642-C086-3B50CFDD21C6}"/>
              </a:ext>
            </a:extLst>
          </p:cNvPr>
          <p:cNvSpPr txBox="1"/>
          <p:nvPr/>
        </p:nvSpPr>
        <p:spPr>
          <a:xfrm>
            <a:off x="2899386" y="1959710"/>
            <a:ext cx="258299" cy="347248"/>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rgbClr val="000000"/>
              </a:buClr>
              <a:buSzPts val="800"/>
              <a:buFont typeface="Arial"/>
              <a:buNone/>
            </a:pPr>
            <a:r>
              <a:rPr lang="en" sz="1000" b="0" i="0" u="none" strike="noStrike" cap="none">
                <a:solidFill>
                  <a:srgbClr val="FFFFFF"/>
                </a:solidFill>
                <a:latin typeface="Roboto"/>
                <a:ea typeface="Roboto"/>
                <a:cs typeface="Roboto"/>
                <a:sym typeface="Roboto"/>
              </a:rPr>
              <a:t>2</a:t>
            </a:r>
            <a:endParaRPr sz="1800" b="0" i="0" u="none" strike="noStrike" cap="none">
              <a:solidFill>
                <a:srgbClr val="FFFFFF"/>
              </a:solidFill>
              <a:latin typeface="Arial"/>
              <a:ea typeface="Arial"/>
              <a:cs typeface="Arial"/>
              <a:sym typeface="Arial"/>
            </a:endParaRPr>
          </a:p>
        </p:txBody>
      </p:sp>
      <p:sp>
        <p:nvSpPr>
          <p:cNvPr id="52" name="Google Shape;457;p24">
            <a:extLst>
              <a:ext uri="{FF2B5EF4-FFF2-40B4-BE49-F238E27FC236}">
                <a16:creationId xmlns:a16="http://schemas.microsoft.com/office/drawing/2014/main" id="{53B6B17A-C967-3F75-D435-D4F5B820A281}"/>
              </a:ext>
            </a:extLst>
          </p:cNvPr>
          <p:cNvSpPr/>
          <p:nvPr/>
        </p:nvSpPr>
        <p:spPr>
          <a:xfrm>
            <a:off x="3434583" y="3005408"/>
            <a:ext cx="2818567" cy="1109916"/>
          </a:xfrm>
          <a:custGeom>
            <a:avLst/>
            <a:gdLst/>
            <a:ahLst/>
            <a:cxnLst/>
            <a:rect l="l" t="t" r="r" b="b"/>
            <a:pathLst>
              <a:path w="39012" h="12970" extrusionOk="0">
                <a:moveTo>
                  <a:pt x="0" y="5914"/>
                </a:moveTo>
                <a:lnTo>
                  <a:pt x="19531" y="12970"/>
                </a:lnTo>
                <a:lnTo>
                  <a:pt x="39012" y="5914"/>
                </a:lnTo>
                <a:lnTo>
                  <a:pt x="19581" y="0"/>
                </a:lnTo>
                <a:close/>
              </a:path>
            </a:pathLst>
          </a:custGeom>
          <a:solidFill>
            <a:srgbClr val="D9D9D9"/>
          </a:solidFill>
          <a:ln>
            <a:noFill/>
          </a:ln>
        </p:spPr>
      </p:sp>
      <p:sp>
        <p:nvSpPr>
          <p:cNvPr id="53" name="Google Shape;458;p24">
            <a:extLst>
              <a:ext uri="{FF2B5EF4-FFF2-40B4-BE49-F238E27FC236}">
                <a16:creationId xmlns:a16="http://schemas.microsoft.com/office/drawing/2014/main" id="{893C803D-9FBC-D99D-B062-1B08CFFBDB94}"/>
              </a:ext>
            </a:extLst>
          </p:cNvPr>
          <p:cNvSpPr/>
          <p:nvPr/>
        </p:nvSpPr>
        <p:spPr>
          <a:xfrm>
            <a:off x="3012183" y="3511541"/>
            <a:ext cx="1831016" cy="1409670"/>
          </a:xfrm>
          <a:custGeom>
            <a:avLst/>
            <a:gdLst/>
            <a:ahLst/>
            <a:cxnLst/>
            <a:rect l="l" t="t" r="r" b="b"/>
            <a:pathLst>
              <a:path w="31954" h="20822" extrusionOk="0">
                <a:moveTo>
                  <a:pt x="7355" y="0"/>
                </a:moveTo>
                <a:lnTo>
                  <a:pt x="31954" y="8796"/>
                </a:lnTo>
                <a:lnTo>
                  <a:pt x="31954" y="20822"/>
                </a:lnTo>
                <a:lnTo>
                  <a:pt x="0" y="8895"/>
                </a:lnTo>
                <a:close/>
              </a:path>
            </a:pathLst>
          </a:custGeom>
          <a:solidFill>
            <a:srgbClr val="551561"/>
          </a:solidFill>
          <a:ln>
            <a:noFill/>
          </a:ln>
        </p:spPr>
      </p:sp>
      <p:sp>
        <p:nvSpPr>
          <p:cNvPr id="54" name="Google Shape;459;p24">
            <a:extLst>
              <a:ext uri="{FF2B5EF4-FFF2-40B4-BE49-F238E27FC236}">
                <a16:creationId xmlns:a16="http://schemas.microsoft.com/office/drawing/2014/main" id="{32702718-BD28-45B0-7435-74E60A2B139A}"/>
              </a:ext>
            </a:extLst>
          </p:cNvPr>
          <p:cNvSpPr/>
          <p:nvPr/>
        </p:nvSpPr>
        <p:spPr>
          <a:xfrm flipH="1">
            <a:off x="4843603" y="3511541"/>
            <a:ext cx="1831016" cy="1409670"/>
          </a:xfrm>
          <a:custGeom>
            <a:avLst/>
            <a:gdLst/>
            <a:ahLst/>
            <a:cxnLst/>
            <a:rect l="l" t="t" r="r" b="b"/>
            <a:pathLst>
              <a:path w="31954" h="20822" extrusionOk="0">
                <a:moveTo>
                  <a:pt x="7355" y="0"/>
                </a:moveTo>
                <a:lnTo>
                  <a:pt x="31954" y="8796"/>
                </a:lnTo>
                <a:lnTo>
                  <a:pt x="31954" y="20822"/>
                </a:lnTo>
                <a:lnTo>
                  <a:pt x="0" y="8895"/>
                </a:lnTo>
                <a:close/>
              </a:path>
            </a:pathLst>
          </a:custGeom>
          <a:solidFill>
            <a:srgbClr val="9225A5"/>
          </a:solidFill>
          <a:ln>
            <a:noFill/>
          </a:ln>
        </p:spPr>
      </p:sp>
      <p:sp>
        <p:nvSpPr>
          <p:cNvPr id="55" name="Google Shape;460;p24">
            <a:extLst>
              <a:ext uri="{FF2B5EF4-FFF2-40B4-BE49-F238E27FC236}">
                <a16:creationId xmlns:a16="http://schemas.microsoft.com/office/drawing/2014/main" id="{ACCCB002-3D84-3693-18E4-89C921D12A9D}"/>
              </a:ext>
            </a:extLst>
          </p:cNvPr>
          <p:cNvSpPr/>
          <p:nvPr/>
        </p:nvSpPr>
        <p:spPr>
          <a:xfrm>
            <a:off x="3812156" y="2553940"/>
            <a:ext cx="2063231" cy="812498"/>
          </a:xfrm>
          <a:custGeom>
            <a:avLst/>
            <a:gdLst/>
            <a:ahLst/>
            <a:cxnLst/>
            <a:rect l="l" t="t" r="r" b="b"/>
            <a:pathLst>
              <a:path w="39012" h="12970" extrusionOk="0">
                <a:moveTo>
                  <a:pt x="0" y="5914"/>
                </a:moveTo>
                <a:lnTo>
                  <a:pt x="19531" y="12970"/>
                </a:lnTo>
                <a:lnTo>
                  <a:pt x="39012" y="5914"/>
                </a:lnTo>
                <a:lnTo>
                  <a:pt x="19581" y="0"/>
                </a:lnTo>
                <a:close/>
              </a:path>
            </a:pathLst>
          </a:custGeom>
          <a:solidFill>
            <a:srgbClr val="D9D9D9"/>
          </a:solidFill>
          <a:ln>
            <a:noFill/>
          </a:ln>
        </p:spPr>
      </p:sp>
      <p:sp>
        <p:nvSpPr>
          <p:cNvPr id="56" name="Google Shape;461;p24">
            <a:extLst>
              <a:ext uri="{FF2B5EF4-FFF2-40B4-BE49-F238E27FC236}">
                <a16:creationId xmlns:a16="http://schemas.microsoft.com/office/drawing/2014/main" id="{9AE92E59-4AC1-3D30-1BD4-660E80A39A32}"/>
              </a:ext>
            </a:extLst>
          </p:cNvPr>
          <p:cNvSpPr/>
          <p:nvPr/>
        </p:nvSpPr>
        <p:spPr>
          <a:xfrm>
            <a:off x="3944262" y="2398202"/>
            <a:ext cx="1787573" cy="702092"/>
          </a:xfrm>
          <a:custGeom>
            <a:avLst/>
            <a:gdLst/>
            <a:ahLst/>
            <a:cxnLst/>
            <a:rect l="l" t="t" r="r" b="b"/>
            <a:pathLst>
              <a:path w="49248" h="16300" extrusionOk="0">
                <a:moveTo>
                  <a:pt x="0" y="7554"/>
                </a:moveTo>
                <a:lnTo>
                  <a:pt x="24649" y="16300"/>
                </a:lnTo>
                <a:lnTo>
                  <a:pt x="49248" y="7604"/>
                </a:lnTo>
                <a:lnTo>
                  <a:pt x="24599" y="0"/>
                </a:lnTo>
                <a:close/>
              </a:path>
            </a:pathLst>
          </a:custGeom>
          <a:solidFill>
            <a:srgbClr val="D9D9D9"/>
          </a:solidFill>
          <a:ln>
            <a:noFill/>
          </a:ln>
        </p:spPr>
      </p:sp>
      <p:sp>
        <p:nvSpPr>
          <p:cNvPr id="57" name="Google Shape;462;p24">
            <a:extLst>
              <a:ext uri="{FF2B5EF4-FFF2-40B4-BE49-F238E27FC236}">
                <a16:creationId xmlns:a16="http://schemas.microsoft.com/office/drawing/2014/main" id="{A7D926A7-2E0B-095C-C212-3D688BCC6565}"/>
              </a:ext>
            </a:extLst>
          </p:cNvPr>
          <p:cNvSpPr/>
          <p:nvPr/>
        </p:nvSpPr>
        <p:spPr>
          <a:xfrm>
            <a:off x="4129734" y="2167609"/>
            <a:ext cx="1416478" cy="556349"/>
          </a:xfrm>
          <a:custGeom>
            <a:avLst/>
            <a:gdLst/>
            <a:ahLst/>
            <a:cxnLst/>
            <a:rect l="l" t="t" r="r" b="b"/>
            <a:pathLst>
              <a:path w="39012" h="12970" extrusionOk="0">
                <a:moveTo>
                  <a:pt x="0" y="5914"/>
                </a:moveTo>
                <a:lnTo>
                  <a:pt x="19531" y="12970"/>
                </a:lnTo>
                <a:lnTo>
                  <a:pt x="39012" y="5914"/>
                </a:lnTo>
                <a:lnTo>
                  <a:pt x="19581" y="0"/>
                </a:lnTo>
                <a:close/>
              </a:path>
            </a:pathLst>
          </a:custGeom>
          <a:solidFill>
            <a:srgbClr val="D9D9D9"/>
          </a:solidFill>
          <a:ln>
            <a:noFill/>
          </a:ln>
        </p:spPr>
      </p:sp>
      <p:sp>
        <p:nvSpPr>
          <p:cNvPr id="58" name="Google Shape;463;p24">
            <a:extLst>
              <a:ext uri="{FF2B5EF4-FFF2-40B4-BE49-F238E27FC236}">
                <a16:creationId xmlns:a16="http://schemas.microsoft.com/office/drawing/2014/main" id="{81FB3052-9C52-2B85-D5C5-5EB1355610BB}"/>
              </a:ext>
            </a:extLst>
          </p:cNvPr>
          <p:cNvSpPr/>
          <p:nvPr/>
        </p:nvSpPr>
        <p:spPr>
          <a:xfrm>
            <a:off x="4403971" y="1812070"/>
            <a:ext cx="871780" cy="349349"/>
          </a:xfrm>
          <a:custGeom>
            <a:avLst/>
            <a:gdLst/>
            <a:ahLst/>
            <a:cxnLst/>
            <a:rect l="l" t="t" r="r" b="b"/>
            <a:pathLst>
              <a:path w="24053" h="8150" extrusionOk="0">
                <a:moveTo>
                  <a:pt x="0" y="3827"/>
                </a:moveTo>
                <a:lnTo>
                  <a:pt x="11976" y="8150"/>
                </a:lnTo>
                <a:lnTo>
                  <a:pt x="24053" y="3827"/>
                </a:lnTo>
                <a:lnTo>
                  <a:pt x="12126" y="0"/>
                </a:lnTo>
                <a:close/>
              </a:path>
            </a:pathLst>
          </a:custGeom>
          <a:solidFill>
            <a:srgbClr val="D9D9D9"/>
          </a:solidFill>
          <a:ln>
            <a:noFill/>
          </a:ln>
        </p:spPr>
      </p:sp>
      <p:sp>
        <p:nvSpPr>
          <p:cNvPr id="59" name="Google Shape;464;p24">
            <a:extLst>
              <a:ext uri="{FF2B5EF4-FFF2-40B4-BE49-F238E27FC236}">
                <a16:creationId xmlns:a16="http://schemas.microsoft.com/office/drawing/2014/main" id="{8AD854FA-3664-0928-7781-25D6C0B0233F}"/>
              </a:ext>
            </a:extLst>
          </p:cNvPr>
          <p:cNvSpPr/>
          <p:nvPr/>
        </p:nvSpPr>
        <p:spPr>
          <a:xfrm>
            <a:off x="3502962" y="2924428"/>
            <a:ext cx="1340517" cy="1031764"/>
          </a:xfrm>
          <a:custGeom>
            <a:avLst/>
            <a:gdLst/>
            <a:ahLst/>
            <a:cxnLst/>
            <a:rect l="l" t="t" r="r" b="b"/>
            <a:pathLst>
              <a:path w="31954" h="20822" extrusionOk="0">
                <a:moveTo>
                  <a:pt x="7355" y="0"/>
                </a:moveTo>
                <a:lnTo>
                  <a:pt x="31954" y="8796"/>
                </a:lnTo>
                <a:lnTo>
                  <a:pt x="31954" y="20822"/>
                </a:lnTo>
                <a:lnTo>
                  <a:pt x="0" y="8895"/>
                </a:lnTo>
                <a:close/>
              </a:path>
            </a:pathLst>
          </a:custGeom>
          <a:solidFill>
            <a:srgbClr val="551561"/>
          </a:solidFill>
          <a:ln>
            <a:noFill/>
          </a:ln>
        </p:spPr>
      </p:sp>
      <p:sp>
        <p:nvSpPr>
          <p:cNvPr id="60" name="Google Shape;465;p24">
            <a:extLst>
              <a:ext uri="{FF2B5EF4-FFF2-40B4-BE49-F238E27FC236}">
                <a16:creationId xmlns:a16="http://schemas.microsoft.com/office/drawing/2014/main" id="{C75A3EF9-CECD-D0B0-1C69-24AD986EEF32}"/>
              </a:ext>
            </a:extLst>
          </p:cNvPr>
          <p:cNvSpPr/>
          <p:nvPr/>
        </p:nvSpPr>
        <p:spPr>
          <a:xfrm>
            <a:off x="3995713" y="2421278"/>
            <a:ext cx="844433" cy="547812"/>
          </a:xfrm>
          <a:custGeom>
            <a:avLst/>
            <a:gdLst/>
            <a:ahLst/>
            <a:cxnLst/>
            <a:rect l="l" t="t" r="r" b="b"/>
            <a:pathLst>
              <a:path w="23257" h="12771" extrusionOk="0">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61" name="Google Shape;466;p24">
            <a:extLst>
              <a:ext uri="{FF2B5EF4-FFF2-40B4-BE49-F238E27FC236}">
                <a16:creationId xmlns:a16="http://schemas.microsoft.com/office/drawing/2014/main" id="{91FCA63D-8483-C7A4-5AAC-73D6B2144AE4}"/>
              </a:ext>
            </a:extLst>
          </p:cNvPr>
          <p:cNvSpPr/>
          <p:nvPr/>
        </p:nvSpPr>
        <p:spPr>
          <a:xfrm flipH="1">
            <a:off x="4838341" y="2421278"/>
            <a:ext cx="844433" cy="547812"/>
          </a:xfrm>
          <a:custGeom>
            <a:avLst/>
            <a:gdLst/>
            <a:ahLst/>
            <a:cxnLst/>
            <a:rect l="l" t="t" r="r" b="b"/>
            <a:pathLst>
              <a:path w="23257" h="12771" extrusionOk="0">
                <a:moveTo>
                  <a:pt x="3727" y="0"/>
                </a:moveTo>
                <a:lnTo>
                  <a:pt x="0" y="4522"/>
                </a:lnTo>
                <a:lnTo>
                  <a:pt x="23257" y="12771"/>
                </a:lnTo>
                <a:lnTo>
                  <a:pt x="23257" y="7056"/>
                </a:lnTo>
                <a:close/>
              </a:path>
            </a:pathLst>
          </a:custGeom>
          <a:solidFill>
            <a:srgbClr val="F4B400"/>
          </a:solidFill>
          <a:ln>
            <a:noFill/>
          </a:ln>
        </p:spPr>
      </p:sp>
      <p:sp>
        <p:nvSpPr>
          <p:cNvPr id="62" name="Google Shape;467;p24">
            <a:extLst>
              <a:ext uri="{FF2B5EF4-FFF2-40B4-BE49-F238E27FC236}">
                <a16:creationId xmlns:a16="http://schemas.microsoft.com/office/drawing/2014/main" id="{469D6FAA-ADB6-F3B3-57EF-692C0036ADA1}"/>
              </a:ext>
            </a:extLst>
          </p:cNvPr>
          <p:cNvSpPr/>
          <p:nvPr/>
        </p:nvSpPr>
        <p:spPr>
          <a:xfrm>
            <a:off x="4177948" y="1975749"/>
            <a:ext cx="662200" cy="605421"/>
          </a:xfrm>
          <a:custGeom>
            <a:avLst/>
            <a:gdLst/>
            <a:ahLst/>
            <a:cxnLst/>
            <a:rect l="l" t="t" r="r" b="b"/>
            <a:pathLst>
              <a:path w="18238" h="14114" extrusionOk="0">
                <a:moveTo>
                  <a:pt x="6262" y="0"/>
                </a:moveTo>
                <a:lnTo>
                  <a:pt x="18238" y="4324"/>
                </a:lnTo>
                <a:lnTo>
                  <a:pt x="18238" y="14114"/>
                </a:lnTo>
                <a:lnTo>
                  <a:pt x="0" y="7554"/>
                </a:lnTo>
                <a:close/>
              </a:path>
            </a:pathLst>
          </a:custGeom>
          <a:solidFill>
            <a:srgbClr val="551561"/>
          </a:solidFill>
          <a:ln>
            <a:noFill/>
          </a:ln>
        </p:spPr>
      </p:sp>
      <p:sp>
        <p:nvSpPr>
          <p:cNvPr id="63" name="Google Shape;468;p24">
            <a:extLst>
              <a:ext uri="{FF2B5EF4-FFF2-40B4-BE49-F238E27FC236}">
                <a16:creationId xmlns:a16="http://schemas.microsoft.com/office/drawing/2014/main" id="{C05ED3CB-6BFC-F847-176C-E7F4388148AA}"/>
              </a:ext>
            </a:extLst>
          </p:cNvPr>
          <p:cNvSpPr/>
          <p:nvPr/>
        </p:nvSpPr>
        <p:spPr>
          <a:xfrm flipH="1">
            <a:off x="4838339" y="1975749"/>
            <a:ext cx="662200" cy="605421"/>
          </a:xfrm>
          <a:custGeom>
            <a:avLst/>
            <a:gdLst/>
            <a:ahLst/>
            <a:cxnLst/>
            <a:rect l="l" t="t" r="r" b="b"/>
            <a:pathLst>
              <a:path w="18238" h="14114" extrusionOk="0">
                <a:moveTo>
                  <a:pt x="6262" y="0"/>
                </a:moveTo>
                <a:lnTo>
                  <a:pt x="18238" y="4324"/>
                </a:lnTo>
                <a:lnTo>
                  <a:pt x="18238" y="14114"/>
                </a:lnTo>
                <a:lnTo>
                  <a:pt x="0" y="7554"/>
                </a:lnTo>
                <a:close/>
              </a:path>
            </a:pathLst>
          </a:custGeom>
          <a:solidFill>
            <a:srgbClr val="701C7F"/>
          </a:solidFill>
          <a:ln>
            <a:noFill/>
          </a:ln>
        </p:spPr>
      </p:sp>
      <p:sp>
        <p:nvSpPr>
          <p:cNvPr id="64" name="Google Shape;469;p24">
            <a:extLst>
              <a:ext uri="{FF2B5EF4-FFF2-40B4-BE49-F238E27FC236}">
                <a16:creationId xmlns:a16="http://schemas.microsoft.com/office/drawing/2014/main" id="{3F0EB373-A1DA-65D4-86BC-A0E48D319B5A}"/>
              </a:ext>
            </a:extLst>
          </p:cNvPr>
          <p:cNvSpPr/>
          <p:nvPr/>
        </p:nvSpPr>
        <p:spPr>
          <a:xfrm>
            <a:off x="4454004" y="1306448"/>
            <a:ext cx="386144" cy="716218"/>
          </a:xfrm>
          <a:custGeom>
            <a:avLst/>
            <a:gdLst/>
            <a:ahLst/>
            <a:cxnLst/>
            <a:rect l="l" t="t" r="r" b="b"/>
            <a:pathLst>
              <a:path w="10635" h="16697" extrusionOk="0">
                <a:moveTo>
                  <a:pt x="10635" y="0"/>
                </a:moveTo>
                <a:lnTo>
                  <a:pt x="0" y="12722"/>
                </a:lnTo>
                <a:lnTo>
                  <a:pt x="10635" y="16697"/>
                </a:lnTo>
                <a:close/>
              </a:path>
            </a:pathLst>
          </a:custGeom>
          <a:solidFill>
            <a:srgbClr val="551561"/>
          </a:solidFill>
          <a:ln>
            <a:noFill/>
          </a:ln>
        </p:spPr>
      </p:sp>
      <p:sp>
        <p:nvSpPr>
          <p:cNvPr id="65" name="Google Shape;470;p24">
            <a:extLst>
              <a:ext uri="{FF2B5EF4-FFF2-40B4-BE49-F238E27FC236}">
                <a16:creationId xmlns:a16="http://schemas.microsoft.com/office/drawing/2014/main" id="{AC3B7B1C-5DC9-1936-C597-595486F0232C}"/>
              </a:ext>
            </a:extLst>
          </p:cNvPr>
          <p:cNvSpPr/>
          <p:nvPr/>
        </p:nvSpPr>
        <p:spPr>
          <a:xfrm flipH="1">
            <a:off x="4838338" y="1306448"/>
            <a:ext cx="386144" cy="716218"/>
          </a:xfrm>
          <a:custGeom>
            <a:avLst/>
            <a:gdLst/>
            <a:ahLst/>
            <a:cxnLst/>
            <a:rect l="l" t="t" r="r" b="b"/>
            <a:pathLst>
              <a:path w="10635" h="16697" extrusionOk="0">
                <a:moveTo>
                  <a:pt x="10635" y="0"/>
                </a:moveTo>
                <a:lnTo>
                  <a:pt x="0" y="12722"/>
                </a:lnTo>
                <a:lnTo>
                  <a:pt x="10635" y="16697"/>
                </a:lnTo>
                <a:close/>
              </a:path>
            </a:pathLst>
          </a:custGeom>
          <a:solidFill>
            <a:srgbClr val="701C7F"/>
          </a:solidFill>
          <a:ln>
            <a:noFill/>
          </a:ln>
        </p:spPr>
      </p:sp>
      <p:sp>
        <p:nvSpPr>
          <p:cNvPr id="66" name="Google Shape;471;p24">
            <a:extLst>
              <a:ext uri="{FF2B5EF4-FFF2-40B4-BE49-F238E27FC236}">
                <a16:creationId xmlns:a16="http://schemas.microsoft.com/office/drawing/2014/main" id="{1C698B2C-6950-8069-C149-D8FB4C46DBE8}"/>
              </a:ext>
            </a:extLst>
          </p:cNvPr>
          <p:cNvSpPr/>
          <p:nvPr/>
        </p:nvSpPr>
        <p:spPr>
          <a:xfrm>
            <a:off x="3862825" y="2420337"/>
            <a:ext cx="977486" cy="794385"/>
          </a:xfrm>
          <a:custGeom>
            <a:avLst/>
            <a:gdLst/>
            <a:ahLst/>
            <a:cxnLst/>
            <a:rect l="l" t="t" r="r" b="b"/>
            <a:pathLst>
              <a:path w="65016" h="46623" extrusionOk="0">
                <a:moveTo>
                  <a:pt x="17858" y="0"/>
                </a:moveTo>
                <a:lnTo>
                  <a:pt x="0" y="22135"/>
                </a:lnTo>
                <a:lnTo>
                  <a:pt x="65016" y="46623"/>
                </a:lnTo>
                <a:lnTo>
                  <a:pt x="65016" y="17537"/>
                </a:lnTo>
                <a:close/>
              </a:path>
            </a:pathLst>
          </a:custGeom>
          <a:solidFill>
            <a:srgbClr val="551561"/>
          </a:solidFill>
          <a:ln>
            <a:noFill/>
          </a:ln>
        </p:spPr>
      </p:sp>
      <p:sp>
        <p:nvSpPr>
          <p:cNvPr id="67" name="Google Shape;472;p24">
            <a:extLst>
              <a:ext uri="{FF2B5EF4-FFF2-40B4-BE49-F238E27FC236}">
                <a16:creationId xmlns:a16="http://schemas.microsoft.com/office/drawing/2014/main" id="{EA3FD8BD-D5BA-0B9E-0711-71751C4DC88E}"/>
              </a:ext>
            </a:extLst>
          </p:cNvPr>
          <p:cNvSpPr/>
          <p:nvPr/>
        </p:nvSpPr>
        <p:spPr>
          <a:xfrm flipH="1">
            <a:off x="4838091" y="2421598"/>
            <a:ext cx="977486" cy="794385"/>
          </a:xfrm>
          <a:custGeom>
            <a:avLst/>
            <a:gdLst/>
            <a:ahLst/>
            <a:cxnLst/>
            <a:rect l="l" t="t" r="r" b="b"/>
            <a:pathLst>
              <a:path w="65016" h="46623" extrusionOk="0">
                <a:moveTo>
                  <a:pt x="17858" y="0"/>
                </a:moveTo>
                <a:lnTo>
                  <a:pt x="0" y="22135"/>
                </a:lnTo>
                <a:lnTo>
                  <a:pt x="65016" y="46623"/>
                </a:lnTo>
                <a:lnTo>
                  <a:pt x="65016" y="17537"/>
                </a:lnTo>
                <a:close/>
              </a:path>
            </a:pathLst>
          </a:custGeom>
          <a:solidFill>
            <a:srgbClr val="761E86"/>
          </a:solidFill>
          <a:ln>
            <a:noFill/>
          </a:ln>
        </p:spPr>
      </p:sp>
      <p:sp>
        <p:nvSpPr>
          <p:cNvPr id="68" name="Google Shape;473;p24">
            <a:extLst>
              <a:ext uri="{FF2B5EF4-FFF2-40B4-BE49-F238E27FC236}">
                <a16:creationId xmlns:a16="http://schemas.microsoft.com/office/drawing/2014/main" id="{42200262-76D1-0C9B-527A-DC3E0B4E1D48}"/>
              </a:ext>
            </a:extLst>
          </p:cNvPr>
          <p:cNvSpPr/>
          <p:nvPr/>
        </p:nvSpPr>
        <p:spPr>
          <a:xfrm flipH="1">
            <a:off x="4843319" y="2924428"/>
            <a:ext cx="1340517" cy="1031764"/>
          </a:xfrm>
          <a:custGeom>
            <a:avLst/>
            <a:gdLst/>
            <a:ahLst/>
            <a:cxnLst/>
            <a:rect l="l" t="t" r="r" b="b"/>
            <a:pathLst>
              <a:path w="31954" h="20822" extrusionOk="0">
                <a:moveTo>
                  <a:pt x="7355" y="0"/>
                </a:moveTo>
                <a:lnTo>
                  <a:pt x="31954" y="8796"/>
                </a:lnTo>
                <a:lnTo>
                  <a:pt x="31954" y="20822"/>
                </a:lnTo>
                <a:lnTo>
                  <a:pt x="0" y="8895"/>
                </a:lnTo>
                <a:close/>
              </a:path>
            </a:pathLst>
          </a:custGeom>
          <a:solidFill>
            <a:srgbClr val="7F2090"/>
          </a:solidFill>
          <a:ln>
            <a:noFill/>
          </a:ln>
        </p:spPr>
      </p:sp>
      <p:sp>
        <p:nvSpPr>
          <p:cNvPr id="69" name="Google Shape;474;p24">
            <a:extLst>
              <a:ext uri="{FF2B5EF4-FFF2-40B4-BE49-F238E27FC236}">
                <a16:creationId xmlns:a16="http://schemas.microsoft.com/office/drawing/2014/main" id="{0B60599D-696A-28C5-9748-CD20612112C5}"/>
              </a:ext>
            </a:extLst>
          </p:cNvPr>
          <p:cNvSpPr txBox="1"/>
          <p:nvPr/>
        </p:nvSpPr>
        <p:spPr>
          <a:xfrm>
            <a:off x="861138" y="1196768"/>
            <a:ext cx="2038247" cy="467790"/>
          </a:xfrm>
          <a:prstGeom prst="rect">
            <a:avLst/>
          </a:prstGeom>
          <a:noFill/>
          <a:ln>
            <a:noFill/>
          </a:ln>
        </p:spPr>
        <p:txBody>
          <a:bodyPr spcFirstLastPara="1" wrap="square" lIns="91425" tIns="91425" rIns="91425" bIns="91425" anchor="t" anchorCtr="0">
            <a:spAutoFit/>
          </a:bodyPr>
          <a:lstStyle/>
          <a:p>
            <a:pPr marL="0" marR="0" lvl="0" indent="0" algn="r" rtl="0">
              <a:lnSpc>
                <a:spcPct val="115000"/>
              </a:lnSpc>
              <a:spcBef>
                <a:spcPts val="0"/>
              </a:spcBef>
              <a:spcAft>
                <a:spcPts val="0"/>
              </a:spcAft>
              <a:buClr>
                <a:srgbClr val="000000"/>
              </a:buClr>
              <a:buSzPts val="1200"/>
              <a:buFont typeface="Arial"/>
              <a:buNone/>
            </a:pPr>
            <a:r>
              <a:rPr lang="en" sz="1600" b="1" i="0" u="none" strike="noStrike" cap="none" dirty="0">
                <a:solidFill>
                  <a:srgbClr val="000000"/>
                </a:solidFill>
                <a:latin typeface="Roboto"/>
                <a:ea typeface="Roboto"/>
                <a:cs typeface="Roboto"/>
                <a:sym typeface="Roboto"/>
              </a:rPr>
              <a:t>Department heads</a:t>
            </a:r>
            <a:endParaRPr sz="1800" b="0" i="0" u="none" strike="noStrike" cap="none" dirty="0">
              <a:solidFill>
                <a:srgbClr val="000000"/>
              </a:solidFill>
              <a:latin typeface="Arial"/>
              <a:ea typeface="Arial"/>
              <a:cs typeface="Arial"/>
              <a:sym typeface="Arial"/>
            </a:endParaRPr>
          </a:p>
        </p:txBody>
      </p:sp>
      <p:sp>
        <p:nvSpPr>
          <p:cNvPr id="70" name="Google Shape;475;p24">
            <a:extLst>
              <a:ext uri="{FF2B5EF4-FFF2-40B4-BE49-F238E27FC236}">
                <a16:creationId xmlns:a16="http://schemas.microsoft.com/office/drawing/2014/main" id="{79CF0196-6E58-830E-FE0D-F5C190B186AF}"/>
              </a:ext>
            </a:extLst>
          </p:cNvPr>
          <p:cNvSpPr txBox="1"/>
          <p:nvPr/>
        </p:nvSpPr>
        <p:spPr>
          <a:xfrm>
            <a:off x="1296240" y="3078832"/>
            <a:ext cx="1605317" cy="829334"/>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1600"/>
              </a:spcAft>
              <a:buClr>
                <a:srgbClr val="000000"/>
              </a:buClr>
              <a:buSzPts val="800"/>
              <a:buFont typeface="Arial"/>
              <a:buNone/>
            </a:pPr>
            <a:r>
              <a:rPr lang="en" sz="1000" dirty="0">
                <a:latin typeface="Roboto"/>
                <a:ea typeface="Roboto"/>
                <a:cs typeface="Roboto"/>
                <a:sym typeface="Roboto"/>
              </a:rPr>
              <a:t>Be r</a:t>
            </a:r>
            <a:r>
              <a:rPr lang="en" sz="1000" b="0" i="0" u="none" strike="noStrike" cap="none" dirty="0">
                <a:solidFill>
                  <a:srgbClr val="000000"/>
                </a:solidFill>
                <a:latin typeface="Roboto"/>
                <a:ea typeface="Roboto"/>
                <a:cs typeface="Roboto"/>
                <a:sym typeface="Roboto"/>
              </a:rPr>
              <a:t>esponsible for a number of supervisors and their groups</a:t>
            </a:r>
            <a:endParaRPr sz="1000" b="1" i="0" u="none" strike="noStrike" cap="none" dirty="0">
              <a:solidFill>
                <a:srgbClr val="000000"/>
              </a:solidFill>
              <a:latin typeface="Roboto"/>
              <a:ea typeface="Roboto"/>
              <a:cs typeface="Roboto"/>
              <a:sym typeface="Roboto"/>
            </a:endParaRPr>
          </a:p>
        </p:txBody>
      </p:sp>
      <p:sp>
        <p:nvSpPr>
          <p:cNvPr id="71" name="TextBox 70">
            <a:extLst>
              <a:ext uri="{FF2B5EF4-FFF2-40B4-BE49-F238E27FC236}">
                <a16:creationId xmlns:a16="http://schemas.microsoft.com/office/drawing/2014/main" id="{23AF6BA6-A97E-12C3-E339-E161F12B6616}"/>
              </a:ext>
            </a:extLst>
          </p:cNvPr>
          <p:cNvSpPr txBox="1"/>
          <p:nvPr/>
        </p:nvSpPr>
        <p:spPr>
          <a:xfrm>
            <a:off x="1040114" y="2728979"/>
            <a:ext cx="1857984" cy="355995"/>
          </a:xfrm>
          <a:prstGeom prst="rect">
            <a:avLst/>
          </a:prstGeom>
          <a:noFill/>
        </p:spPr>
        <p:txBody>
          <a:bodyPr wrap="square">
            <a:spAutoFit/>
          </a:bodyPr>
          <a:lstStyle/>
          <a:p>
            <a:pPr marL="0" marR="0" lvl="0" indent="0" algn="r" rtl="0">
              <a:lnSpc>
                <a:spcPct val="115000"/>
              </a:lnSpc>
              <a:spcBef>
                <a:spcPts val="0"/>
              </a:spcBef>
              <a:spcAft>
                <a:spcPts val="0"/>
              </a:spcAft>
              <a:buClr>
                <a:srgbClr val="000000"/>
              </a:buClr>
              <a:buSzPts val="1200"/>
              <a:buFont typeface="Arial"/>
              <a:buNone/>
            </a:pPr>
            <a:r>
              <a:rPr lang="en-US" sz="1600" b="1" i="0" u="none" strike="noStrike" cap="none" dirty="0">
                <a:solidFill>
                  <a:srgbClr val="000000"/>
                </a:solidFill>
                <a:latin typeface="Roboto"/>
                <a:ea typeface="Roboto"/>
                <a:cs typeface="Roboto"/>
                <a:sym typeface="Roboto"/>
              </a:rPr>
              <a:t>Junior managers</a:t>
            </a:r>
          </a:p>
        </p:txBody>
      </p:sp>
      <p:sp>
        <p:nvSpPr>
          <p:cNvPr id="74" name="TextBox 73">
            <a:extLst>
              <a:ext uri="{FF2B5EF4-FFF2-40B4-BE49-F238E27FC236}">
                <a16:creationId xmlns:a16="http://schemas.microsoft.com/office/drawing/2014/main" id="{C7A53CF9-A0F7-12C9-8705-0631E0DDD11E}"/>
              </a:ext>
            </a:extLst>
          </p:cNvPr>
          <p:cNvSpPr txBox="1"/>
          <p:nvPr/>
        </p:nvSpPr>
        <p:spPr>
          <a:xfrm>
            <a:off x="676307" y="405305"/>
            <a:ext cx="7791385" cy="400110"/>
          </a:xfrm>
          <a:prstGeom prst="rect">
            <a:avLst/>
          </a:prstGeom>
          <a:noFill/>
        </p:spPr>
        <p:txBody>
          <a:bodyPr wrap="square">
            <a:spAutoFit/>
          </a:bodyPr>
          <a:lstStyle/>
          <a:p>
            <a:r>
              <a:rPr lang="en-US" sz="2000" b="1" i="0" u="none" strike="noStrike" baseline="0" dirty="0">
                <a:solidFill>
                  <a:schemeClr val="tx1"/>
                </a:solidFill>
                <a:latin typeface="Quicksand" panose="020B0604020202020204" charset="0"/>
              </a:rPr>
              <a:t>TRADITIONAL HIERARCHICAL STRUCTURE OF ORGANIZATIONS </a:t>
            </a:r>
            <a:endParaRPr lang="en-US" sz="2000" b="1" dirty="0">
              <a:solidFill>
                <a:schemeClr val="tx1"/>
              </a:solidFill>
              <a:latin typeface="Quicksand" panose="020B0604020202020204" charset="0"/>
            </a:endParaRPr>
          </a:p>
        </p:txBody>
      </p:sp>
    </p:spTree>
    <p:extLst>
      <p:ext uri="{BB962C8B-B14F-4D97-AF65-F5344CB8AC3E}">
        <p14:creationId xmlns:p14="http://schemas.microsoft.com/office/powerpoint/2010/main" val="3168854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1"/>
                                        </p:tgtEl>
                                        <p:attrNameLst>
                                          <p:attrName>style.visibility</p:attrName>
                                        </p:attrNameLst>
                                      </p:cBhvr>
                                      <p:to>
                                        <p:strVal val="visible"/>
                                      </p:to>
                                    </p:set>
                                    <p:anim calcmode="lin" valueType="num">
                                      <p:cBhvr additive="base">
                                        <p:cTn id="13" dur="500" fill="hold"/>
                                        <p:tgtEl>
                                          <p:spTgt spid="71"/>
                                        </p:tgtEl>
                                        <p:attrNameLst>
                                          <p:attrName>ppt_x</p:attrName>
                                        </p:attrNameLst>
                                      </p:cBhvr>
                                      <p:tavLst>
                                        <p:tav tm="0">
                                          <p:val>
                                            <p:strVal val="#ppt_x"/>
                                          </p:val>
                                        </p:tav>
                                        <p:tav tm="100000">
                                          <p:val>
                                            <p:strVal val="#ppt_x"/>
                                          </p:val>
                                        </p:tav>
                                      </p:tavLst>
                                    </p:anim>
                                    <p:anim calcmode="lin" valueType="num">
                                      <p:cBhvr additive="base">
                                        <p:cTn id="14" dur="500" fill="hold"/>
                                        <p:tgtEl>
                                          <p:spTgt spid="71"/>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0"/>
                                        </p:tgtEl>
                                        <p:attrNameLst>
                                          <p:attrName>style.visibility</p:attrName>
                                        </p:attrNameLst>
                                      </p:cBhvr>
                                      <p:to>
                                        <p:strVal val="visible"/>
                                      </p:to>
                                    </p:set>
                                    <p:anim calcmode="lin" valueType="num">
                                      <p:cBhvr additive="base">
                                        <p:cTn id="17" dur="500" fill="hold"/>
                                        <p:tgtEl>
                                          <p:spTgt spid="70"/>
                                        </p:tgtEl>
                                        <p:attrNameLst>
                                          <p:attrName>ppt_x</p:attrName>
                                        </p:attrNameLst>
                                      </p:cBhvr>
                                      <p:tavLst>
                                        <p:tav tm="0">
                                          <p:val>
                                            <p:strVal val="#ppt_x"/>
                                          </p:val>
                                        </p:tav>
                                        <p:tav tm="100000">
                                          <p:val>
                                            <p:strVal val="#ppt_x"/>
                                          </p:val>
                                        </p:tav>
                                      </p:tavLst>
                                    </p:anim>
                                    <p:anim calcmode="lin" valueType="num">
                                      <p:cBhvr additive="base">
                                        <p:cTn id="18"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1000"/>
                                        <p:tgtEl>
                                          <p:spTgt spid="19"/>
                                        </p:tgtEl>
                                      </p:cBhvr>
                                    </p:animEffect>
                                    <p:anim calcmode="lin" valueType="num">
                                      <p:cBhvr>
                                        <p:cTn id="30" dur="1000" fill="hold"/>
                                        <p:tgtEl>
                                          <p:spTgt spid="19"/>
                                        </p:tgtEl>
                                        <p:attrNameLst>
                                          <p:attrName>ppt_x</p:attrName>
                                        </p:attrNameLst>
                                      </p:cBhvr>
                                      <p:tavLst>
                                        <p:tav tm="0">
                                          <p:val>
                                            <p:strVal val="#ppt_x"/>
                                          </p:val>
                                        </p:tav>
                                        <p:tav tm="100000">
                                          <p:val>
                                            <p:strVal val="#ppt_x"/>
                                          </p:val>
                                        </p:tav>
                                      </p:tavLst>
                                    </p:anim>
                                    <p:anim calcmode="lin" valueType="num">
                                      <p:cBhvr>
                                        <p:cTn id="31" dur="1000" fill="hold"/>
                                        <p:tgtEl>
                                          <p:spTgt spid="1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69"/>
                                        </p:tgtEl>
                                        <p:attrNameLst>
                                          <p:attrName>style.visibility</p:attrName>
                                        </p:attrNameLst>
                                      </p:cBhvr>
                                      <p:to>
                                        <p:strVal val="visible"/>
                                      </p:to>
                                    </p:set>
                                    <p:animEffect transition="in" filter="fade">
                                      <p:cBhvr>
                                        <p:cTn id="34" dur="1000"/>
                                        <p:tgtEl>
                                          <p:spTgt spid="69"/>
                                        </p:tgtEl>
                                      </p:cBhvr>
                                    </p:animEffect>
                                    <p:anim calcmode="lin" valueType="num">
                                      <p:cBhvr>
                                        <p:cTn id="35" dur="1000" fill="hold"/>
                                        <p:tgtEl>
                                          <p:spTgt spid="69"/>
                                        </p:tgtEl>
                                        <p:attrNameLst>
                                          <p:attrName>ppt_x</p:attrName>
                                        </p:attrNameLst>
                                      </p:cBhvr>
                                      <p:tavLst>
                                        <p:tav tm="0">
                                          <p:val>
                                            <p:strVal val="#ppt_x"/>
                                          </p:val>
                                        </p:tav>
                                        <p:tav tm="100000">
                                          <p:val>
                                            <p:strVal val="#ppt_x"/>
                                          </p:val>
                                        </p:tav>
                                      </p:tavLst>
                                    </p:anim>
                                    <p:anim calcmode="lin" valueType="num">
                                      <p:cBhvr>
                                        <p:cTn id="36"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ppt_x"/>
                                          </p:val>
                                        </p:tav>
                                        <p:tav tm="100000">
                                          <p:val>
                                            <p:strVal val="#ppt_x"/>
                                          </p:val>
                                        </p:tav>
                                      </p:tavLst>
                                    </p:anim>
                                    <p:anim calcmode="lin" valueType="num">
                                      <p:cBhvr additive="base">
                                        <p:cTn id="4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5" grpId="0"/>
      <p:bldP spid="19" grpId="0"/>
      <p:bldP spid="69" grpId="0"/>
      <p:bldP spid="70" grpId="0"/>
      <p:bldP spid="7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8" name="Google Shape;488;p26"/>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solidFill>
                  <a:schemeClr val="tx1"/>
                </a:solidFill>
              </a:rPr>
              <a:t>28</a:t>
            </a:fld>
            <a:endParaRPr>
              <a:solidFill>
                <a:schemeClr val="tx1"/>
              </a:solidFill>
            </a:endParaRPr>
          </a:p>
        </p:txBody>
      </p:sp>
      <p:graphicFrame>
        <p:nvGraphicFramePr>
          <p:cNvPr id="4" name="Diagram 3">
            <a:extLst>
              <a:ext uri="{FF2B5EF4-FFF2-40B4-BE49-F238E27FC236}">
                <a16:creationId xmlns:a16="http://schemas.microsoft.com/office/drawing/2014/main" id="{DEEB15C2-B116-473B-91DB-4E1F9F4EF5C4}"/>
              </a:ext>
            </a:extLst>
          </p:cNvPr>
          <p:cNvGraphicFramePr/>
          <p:nvPr>
            <p:extLst>
              <p:ext uri="{D42A27DB-BD31-4B8C-83A1-F6EECF244321}">
                <p14:modId xmlns:p14="http://schemas.microsoft.com/office/powerpoint/2010/main" val="1208355713"/>
              </p:ext>
            </p:extLst>
          </p:nvPr>
        </p:nvGraphicFramePr>
        <p:xfrm>
          <a:off x="3155668" y="679235"/>
          <a:ext cx="6294896" cy="36370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3" name="Group 52">
            <a:extLst>
              <a:ext uri="{FF2B5EF4-FFF2-40B4-BE49-F238E27FC236}">
                <a16:creationId xmlns:a16="http://schemas.microsoft.com/office/drawing/2014/main" id="{8639E459-B3E1-4AC4-9109-F98B7543DDE7}"/>
              </a:ext>
            </a:extLst>
          </p:cNvPr>
          <p:cNvGrpSpPr/>
          <p:nvPr/>
        </p:nvGrpSpPr>
        <p:grpSpPr>
          <a:xfrm>
            <a:off x="4271546" y="4417017"/>
            <a:ext cx="4139621" cy="462735"/>
            <a:chOff x="4271546" y="4417017"/>
            <a:chExt cx="4139621" cy="462735"/>
          </a:xfrm>
        </p:grpSpPr>
        <p:grpSp>
          <p:nvGrpSpPr>
            <p:cNvPr id="8" name="Group 7">
              <a:extLst>
                <a:ext uri="{FF2B5EF4-FFF2-40B4-BE49-F238E27FC236}">
                  <a16:creationId xmlns:a16="http://schemas.microsoft.com/office/drawing/2014/main" id="{87EE7F02-1A74-459D-9F83-8FC8A46D65F2}"/>
                </a:ext>
              </a:extLst>
            </p:cNvPr>
            <p:cNvGrpSpPr/>
            <p:nvPr/>
          </p:nvGrpSpPr>
          <p:grpSpPr>
            <a:xfrm>
              <a:off x="4271546" y="4417017"/>
              <a:ext cx="872755" cy="462735"/>
              <a:chOff x="3155668" y="4417017"/>
              <a:chExt cx="872755" cy="462735"/>
            </a:xfrm>
          </p:grpSpPr>
          <p:pic>
            <p:nvPicPr>
              <p:cNvPr id="6" name="Picture 5" descr="Text&#10;&#10;Description automatically generated with medium confidence">
                <a:extLst>
                  <a:ext uri="{FF2B5EF4-FFF2-40B4-BE49-F238E27FC236}">
                    <a16:creationId xmlns:a16="http://schemas.microsoft.com/office/drawing/2014/main" id="{D57809B5-FB01-490A-A8BC-94DF5521E17B}"/>
                  </a:ext>
                </a:extLst>
              </p:cNvPr>
              <p:cNvPicPr>
                <a:picLocks noChangeAspect="1"/>
              </p:cNvPicPr>
              <p:nvPr/>
            </p:nvPicPr>
            <p:blipFill>
              <a:blip r:embed="rId8">
                <a:duotone>
                  <a:schemeClr val="accent1">
                    <a:shade val="45000"/>
                    <a:satMod val="135000"/>
                  </a:schemeClr>
                  <a:prstClr val="white"/>
                </a:duotone>
              </a:blip>
              <a:stretch>
                <a:fillRect/>
              </a:stretch>
            </p:blipFill>
            <p:spPr>
              <a:xfrm>
                <a:off x="3155668" y="4417017"/>
                <a:ext cx="230423" cy="462735"/>
              </a:xfrm>
              <a:prstGeom prst="rect">
                <a:avLst/>
              </a:prstGeom>
            </p:spPr>
          </p:pic>
          <p:pic>
            <p:nvPicPr>
              <p:cNvPr id="10" name="Picture 9" descr="Text&#10;&#10;Description automatically generated with medium confidence">
                <a:extLst>
                  <a:ext uri="{FF2B5EF4-FFF2-40B4-BE49-F238E27FC236}">
                    <a16:creationId xmlns:a16="http://schemas.microsoft.com/office/drawing/2014/main" id="{66B21606-05D7-4CD2-846B-F1B48D11CACB}"/>
                  </a:ext>
                </a:extLst>
              </p:cNvPr>
              <p:cNvPicPr>
                <a:picLocks noChangeAspect="1"/>
              </p:cNvPicPr>
              <p:nvPr/>
            </p:nvPicPr>
            <p:blipFill>
              <a:blip r:embed="rId8">
                <a:duotone>
                  <a:schemeClr val="accent1">
                    <a:shade val="45000"/>
                    <a:satMod val="135000"/>
                  </a:schemeClr>
                  <a:prstClr val="white"/>
                </a:duotone>
              </a:blip>
              <a:stretch>
                <a:fillRect/>
              </a:stretch>
            </p:blipFill>
            <p:spPr>
              <a:xfrm>
                <a:off x="3378342" y="4417017"/>
                <a:ext cx="230423" cy="462735"/>
              </a:xfrm>
              <a:prstGeom prst="rect">
                <a:avLst/>
              </a:prstGeom>
            </p:spPr>
          </p:pic>
          <p:pic>
            <p:nvPicPr>
              <p:cNvPr id="11" name="Picture 10" descr="Text&#10;&#10;Description automatically generated with medium confidence">
                <a:extLst>
                  <a:ext uri="{FF2B5EF4-FFF2-40B4-BE49-F238E27FC236}">
                    <a16:creationId xmlns:a16="http://schemas.microsoft.com/office/drawing/2014/main" id="{570D3CD5-E453-4BCF-B7A3-BE89254733EB}"/>
                  </a:ext>
                </a:extLst>
              </p:cNvPr>
              <p:cNvPicPr>
                <a:picLocks noChangeAspect="1"/>
              </p:cNvPicPr>
              <p:nvPr/>
            </p:nvPicPr>
            <p:blipFill>
              <a:blip r:embed="rId8">
                <a:duotone>
                  <a:schemeClr val="accent1">
                    <a:shade val="45000"/>
                    <a:satMod val="135000"/>
                  </a:schemeClr>
                  <a:prstClr val="white"/>
                </a:duotone>
              </a:blip>
              <a:stretch>
                <a:fillRect/>
              </a:stretch>
            </p:blipFill>
            <p:spPr>
              <a:xfrm>
                <a:off x="3588171" y="4417017"/>
                <a:ext cx="230423" cy="462735"/>
              </a:xfrm>
              <a:prstGeom prst="rect">
                <a:avLst/>
              </a:prstGeom>
            </p:spPr>
          </p:pic>
          <p:pic>
            <p:nvPicPr>
              <p:cNvPr id="12" name="Picture 11" descr="Text&#10;&#10;Description automatically generated with medium confidence">
                <a:extLst>
                  <a:ext uri="{FF2B5EF4-FFF2-40B4-BE49-F238E27FC236}">
                    <a16:creationId xmlns:a16="http://schemas.microsoft.com/office/drawing/2014/main" id="{7152DFDF-2B70-48D6-B00B-58E6DD74BB4D}"/>
                  </a:ext>
                </a:extLst>
              </p:cNvPr>
              <p:cNvPicPr>
                <a:picLocks noChangeAspect="1"/>
              </p:cNvPicPr>
              <p:nvPr/>
            </p:nvPicPr>
            <p:blipFill>
              <a:blip r:embed="rId8">
                <a:duotone>
                  <a:schemeClr val="accent1">
                    <a:shade val="45000"/>
                    <a:satMod val="135000"/>
                  </a:schemeClr>
                  <a:prstClr val="white"/>
                </a:duotone>
              </a:blip>
              <a:stretch>
                <a:fillRect/>
              </a:stretch>
            </p:blipFill>
            <p:spPr>
              <a:xfrm>
                <a:off x="3798000" y="4417017"/>
                <a:ext cx="230423" cy="462735"/>
              </a:xfrm>
              <a:prstGeom prst="rect">
                <a:avLst/>
              </a:prstGeom>
            </p:spPr>
          </p:pic>
        </p:grpSp>
        <p:grpSp>
          <p:nvGrpSpPr>
            <p:cNvPr id="9" name="Group 8">
              <a:extLst>
                <a:ext uri="{FF2B5EF4-FFF2-40B4-BE49-F238E27FC236}">
                  <a16:creationId xmlns:a16="http://schemas.microsoft.com/office/drawing/2014/main" id="{312AC36F-C0AB-449A-8157-4B89313A24AF}"/>
                </a:ext>
              </a:extLst>
            </p:cNvPr>
            <p:cNvGrpSpPr/>
            <p:nvPr/>
          </p:nvGrpSpPr>
          <p:grpSpPr>
            <a:xfrm>
              <a:off x="5368146" y="4417017"/>
              <a:ext cx="872755" cy="462735"/>
              <a:chOff x="4252268" y="4417017"/>
              <a:chExt cx="872755" cy="462735"/>
            </a:xfrm>
          </p:grpSpPr>
          <p:pic>
            <p:nvPicPr>
              <p:cNvPr id="13" name="Picture 12" descr="Text&#10;&#10;Description automatically generated with medium confidence">
                <a:extLst>
                  <a:ext uri="{FF2B5EF4-FFF2-40B4-BE49-F238E27FC236}">
                    <a16:creationId xmlns:a16="http://schemas.microsoft.com/office/drawing/2014/main" id="{156711CD-0CEA-4F44-AFA3-68081F6E1392}"/>
                  </a:ext>
                </a:extLst>
              </p:cNvPr>
              <p:cNvPicPr>
                <a:picLocks noChangeAspect="1"/>
              </p:cNvPicPr>
              <p:nvPr/>
            </p:nvPicPr>
            <p:blipFill>
              <a:blip r:embed="rId8">
                <a:duotone>
                  <a:schemeClr val="accent1">
                    <a:shade val="45000"/>
                    <a:satMod val="135000"/>
                  </a:schemeClr>
                  <a:prstClr val="white"/>
                </a:duotone>
              </a:blip>
              <a:stretch>
                <a:fillRect/>
              </a:stretch>
            </p:blipFill>
            <p:spPr>
              <a:xfrm>
                <a:off x="4252268" y="4417017"/>
                <a:ext cx="230423" cy="462735"/>
              </a:xfrm>
              <a:prstGeom prst="rect">
                <a:avLst/>
              </a:prstGeom>
            </p:spPr>
          </p:pic>
          <p:pic>
            <p:nvPicPr>
              <p:cNvPr id="14" name="Picture 13" descr="Text&#10;&#10;Description automatically generated with medium confidence">
                <a:extLst>
                  <a:ext uri="{FF2B5EF4-FFF2-40B4-BE49-F238E27FC236}">
                    <a16:creationId xmlns:a16="http://schemas.microsoft.com/office/drawing/2014/main" id="{FFC44E0A-FA92-442A-A47C-9EBE5FFA506F}"/>
                  </a:ext>
                </a:extLst>
              </p:cNvPr>
              <p:cNvPicPr>
                <a:picLocks noChangeAspect="1"/>
              </p:cNvPicPr>
              <p:nvPr/>
            </p:nvPicPr>
            <p:blipFill>
              <a:blip r:embed="rId8">
                <a:duotone>
                  <a:schemeClr val="accent1">
                    <a:shade val="45000"/>
                    <a:satMod val="135000"/>
                  </a:schemeClr>
                  <a:prstClr val="white"/>
                </a:duotone>
              </a:blip>
              <a:stretch>
                <a:fillRect/>
              </a:stretch>
            </p:blipFill>
            <p:spPr>
              <a:xfrm>
                <a:off x="4474942" y="4417017"/>
                <a:ext cx="230423" cy="462735"/>
              </a:xfrm>
              <a:prstGeom prst="rect">
                <a:avLst/>
              </a:prstGeom>
            </p:spPr>
          </p:pic>
          <p:pic>
            <p:nvPicPr>
              <p:cNvPr id="15" name="Picture 14" descr="Text&#10;&#10;Description automatically generated with medium confidence">
                <a:extLst>
                  <a:ext uri="{FF2B5EF4-FFF2-40B4-BE49-F238E27FC236}">
                    <a16:creationId xmlns:a16="http://schemas.microsoft.com/office/drawing/2014/main" id="{38A06F00-ECFC-460F-B60E-EF25CC7375DE}"/>
                  </a:ext>
                </a:extLst>
              </p:cNvPr>
              <p:cNvPicPr>
                <a:picLocks noChangeAspect="1"/>
              </p:cNvPicPr>
              <p:nvPr/>
            </p:nvPicPr>
            <p:blipFill>
              <a:blip r:embed="rId8">
                <a:duotone>
                  <a:schemeClr val="accent1">
                    <a:shade val="45000"/>
                    <a:satMod val="135000"/>
                  </a:schemeClr>
                  <a:prstClr val="white"/>
                </a:duotone>
              </a:blip>
              <a:stretch>
                <a:fillRect/>
              </a:stretch>
            </p:blipFill>
            <p:spPr>
              <a:xfrm>
                <a:off x="4684771" y="4417017"/>
                <a:ext cx="230423" cy="462735"/>
              </a:xfrm>
              <a:prstGeom prst="rect">
                <a:avLst/>
              </a:prstGeom>
            </p:spPr>
          </p:pic>
          <p:pic>
            <p:nvPicPr>
              <p:cNvPr id="16" name="Picture 15" descr="Text&#10;&#10;Description automatically generated with medium confidence">
                <a:extLst>
                  <a:ext uri="{FF2B5EF4-FFF2-40B4-BE49-F238E27FC236}">
                    <a16:creationId xmlns:a16="http://schemas.microsoft.com/office/drawing/2014/main" id="{8ABF1FAB-FDEF-4034-B89C-1B45627827F5}"/>
                  </a:ext>
                </a:extLst>
              </p:cNvPr>
              <p:cNvPicPr>
                <a:picLocks noChangeAspect="1"/>
              </p:cNvPicPr>
              <p:nvPr/>
            </p:nvPicPr>
            <p:blipFill>
              <a:blip r:embed="rId8">
                <a:duotone>
                  <a:schemeClr val="accent1">
                    <a:shade val="45000"/>
                    <a:satMod val="135000"/>
                  </a:schemeClr>
                  <a:prstClr val="white"/>
                </a:duotone>
              </a:blip>
              <a:stretch>
                <a:fillRect/>
              </a:stretch>
            </p:blipFill>
            <p:spPr>
              <a:xfrm>
                <a:off x="4894600" y="4417017"/>
                <a:ext cx="230423" cy="462735"/>
              </a:xfrm>
              <a:prstGeom prst="rect">
                <a:avLst/>
              </a:prstGeom>
            </p:spPr>
          </p:pic>
        </p:grpSp>
        <p:grpSp>
          <p:nvGrpSpPr>
            <p:cNvPr id="26" name="Group 25">
              <a:extLst>
                <a:ext uri="{FF2B5EF4-FFF2-40B4-BE49-F238E27FC236}">
                  <a16:creationId xmlns:a16="http://schemas.microsoft.com/office/drawing/2014/main" id="{09DBA5EF-CA8E-4F9B-AEFA-05F449CCD97C}"/>
                </a:ext>
              </a:extLst>
            </p:cNvPr>
            <p:cNvGrpSpPr/>
            <p:nvPr/>
          </p:nvGrpSpPr>
          <p:grpSpPr>
            <a:xfrm>
              <a:off x="6463577" y="4417017"/>
              <a:ext cx="872755" cy="462735"/>
              <a:chOff x="5347699" y="4417017"/>
              <a:chExt cx="872755" cy="462735"/>
            </a:xfrm>
          </p:grpSpPr>
          <p:pic>
            <p:nvPicPr>
              <p:cNvPr id="17" name="Picture 16" descr="Text&#10;&#10;Description automatically generated with medium confidence">
                <a:extLst>
                  <a:ext uri="{FF2B5EF4-FFF2-40B4-BE49-F238E27FC236}">
                    <a16:creationId xmlns:a16="http://schemas.microsoft.com/office/drawing/2014/main" id="{AFA538B0-3348-40C0-9EA4-6E5CBEF3829D}"/>
                  </a:ext>
                </a:extLst>
              </p:cNvPr>
              <p:cNvPicPr>
                <a:picLocks noChangeAspect="1"/>
              </p:cNvPicPr>
              <p:nvPr/>
            </p:nvPicPr>
            <p:blipFill>
              <a:blip r:embed="rId8">
                <a:duotone>
                  <a:schemeClr val="accent1">
                    <a:shade val="45000"/>
                    <a:satMod val="135000"/>
                  </a:schemeClr>
                  <a:prstClr val="white"/>
                </a:duotone>
              </a:blip>
              <a:stretch>
                <a:fillRect/>
              </a:stretch>
            </p:blipFill>
            <p:spPr>
              <a:xfrm>
                <a:off x="5347699" y="4417017"/>
                <a:ext cx="230423" cy="462735"/>
              </a:xfrm>
              <a:prstGeom prst="rect">
                <a:avLst/>
              </a:prstGeom>
            </p:spPr>
          </p:pic>
          <p:pic>
            <p:nvPicPr>
              <p:cNvPr id="18" name="Picture 17" descr="Text&#10;&#10;Description automatically generated with medium confidence">
                <a:extLst>
                  <a:ext uri="{FF2B5EF4-FFF2-40B4-BE49-F238E27FC236}">
                    <a16:creationId xmlns:a16="http://schemas.microsoft.com/office/drawing/2014/main" id="{E1C07A2A-7BC5-41CE-A15C-5A3B785FA92D}"/>
                  </a:ext>
                </a:extLst>
              </p:cNvPr>
              <p:cNvPicPr>
                <a:picLocks noChangeAspect="1"/>
              </p:cNvPicPr>
              <p:nvPr/>
            </p:nvPicPr>
            <p:blipFill>
              <a:blip r:embed="rId8">
                <a:duotone>
                  <a:schemeClr val="accent1">
                    <a:shade val="45000"/>
                    <a:satMod val="135000"/>
                  </a:schemeClr>
                  <a:prstClr val="white"/>
                </a:duotone>
              </a:blip>
              <a:stretch>
                <a:fillRect/>
              </a:stretch>
            </p:blipFill>
            <p:spPr>
              <a:xfrm>
                <a:off x="5570373" y="4417017"/>
                <a:ext cx="230423" cy="462735"/>
              </a:xfrm>
              <a:prstGeom prst="rect">
                <a:avLst/>
              </a:prstGeom>
            </p:spPr>
          </p:pic>
          <p:pic>
            <p:nvPicPr>
              <p:cNvPr id="19" name="Picture 18" descr="Text&#10;&#10;Description automatically generated with medium confidence">
                <a:extLst>
                  <a:ext uri="{FF2B5EF4-FFF2-40B4-BE49-F238E27FC236}">
                    <a16:creationId xmlns:a16="http://schemas.microsoft.com/office/drawing/2014/main" id="{EB40234E-8F2B-4BC8-8C6B-6C48357CF4EF}"/>
                  </a:ext>
                </a:extLst>
              </p:cNvPr>
              <p:cNvPicPr>
                <a:picLocks noChangeAspect="1"/>
              </p:cNvPicPr>
              <p:nvPr/>
            </p:nvPicPr>
            <p:blipFill>
              <a:blip r:embed="rId8">
                <a:duotone>
                  <a:schemeClr val="accent1">
                    <a:shade val="45000"/>
                    <a:satMod val="135000"/>
                  </a:schemeClr>
                  <a:prstClr val="white"/>
                </a:duotone>
              </a:blip>
              <a:stretch>
                <a:fillRect/>
              </a:stretch>
            </p:blipFill>
            <p:spPr>
              <a:xfrm>
                <a:off x="5780202" y="4417017"/>
                <a:ext cx="230423" cy="462735"/>
              </a:xfrm>
              <a:prstGeom prst="rect">
                <a:avLst/>
              </a:prstGeom>
            </p:spPr>
          </p:pic>
          <p:pic>
            <p:nvPicPr>
              <p:cNvPr id="20" name="Picture 19" descr="Text&#10;&#10;Description automatically generated with medium confidence">
                <a:extLst>
                  <a:ext uri="{FF2B5EF4-FFF2-40B4-BE49-F238E27FC236}">
                    <a16:creationId xmlns:a16="http://schemas.microsoft.com/office/drawing/2014/main" id="{E75A81F1-E72D-49B4-9108-676A8417BAA9}"/>
                  </a:ext>
                </a:extLst>
              </p:cNvPr>
              <p:cNvPicPr>
                <a:picLocks noChangeAspect="1"/>
              </p:cNvPicPr>
              <p:nvPr/>
            </p:nvPicPr>
            <p:blipFill>
              <a:blip r:embed="rId8">
                <a:duotone>
                  <a:schemeClr val="accent1">
                    <a:shade val="45000"/>
                    <a:satMod val="135000"/>
                  </a:schemeClr>
                  <a:prstClr val="white"/>
                </a:duotone>
              </a:blip>
              <a:stretch>
                <a:fillRect/>
              </a:stretch>
            </p:blipFill>
            <p:spPr>
              <a:xfrm>
                <a:off x="5990031" y="4417017"/>
                <a:ext cx="230423" cy="462735"/>
              </a:xfrm>
              <a:prstGeom prst="rect">
                <a:avLst/>
              </a:prstGeom>
            </p:spPr>
          </p:pic>
        </p:grpSp>
        <p:grpSp>
          <p:nvGrpSpPr>
            <p:cNvPr id="34" name="Group 33">
              <a:extLst>
                <a:ext uri="{FF2B5EF4-FFF2-40B4-BE49-F238E27FC236}">
                  <a16:creationId xmlns:a16="http://schemas.microsoft.com/office/drawing/2014/main" id="{181F1656-6415-421F-8017-F1E0BC908ECE}"/>
                </a:ext>
              </a:extLst>
            </p:cNvPr>
            <p:cNvGrpSpPr/>
            <p:nvPr/>
          </p:nvGrpSpPr>
          <p:grpSpPr>
            <a:xfrm>
              <a:off x="7538412" y="4417017"/>
              <a:ext cx="872755" cy="462735"/>
              <a:chOff x="6422534" y="4417017"/>
              <a:chExt cx="872755" cy="462735"/>
            </a:xfrm>
          </p:grpSpPr>
          <p:pic>
            <p:nvPicPr>
              <p:cNvPr id="21" name="Picture 20" descr="Text&#10;&#10;Description automatically generated with medium confidence">
                <a:extLst>
                  <a:ext uri="{FF2B5EF4-FFF2-40B4-BE49-F238E27FC236}">
                    <a16:creationId xmlns:a16="http://schemas.microsoft.com/office/drawing/2014/main" id="{ECF3A8E6-8F50-4591-BCE5-0381A6353DDC}"/>
                  </a:ext>
                </a:extLst>
              </p:cNvPr>
              <p:cNvPicPr>
                <a:picLocks noChangeAspect="1"/>
              </p:cNvPicPr>
              <p:nvPr/>
            </p:nvPicPr>
            <p:blipFill>
              <a:blip r:embed="rId8">
                <a:duotone>
                  <a:schemeClr val="accent1">
                    <a:shade val="45000"/>
                    <a:satMod val="135000"/>
                  </a:schemeClr>
                  <a:prstClr val="white"/>
                </a:duotone>
              </a:blip>
              <a:stretch>
                <a:fillRect/>
              </a:stretch>
            </p:blipFill>
            <p:spPr>
              <a:xfrm>
                <a:off x="6422534" y="4417017"/>
                <a:ext cx="230423" cy="462735"/>
              </a:xfrm>
              <a:prstGeom prst="rect">
                <a:avLst/>
              </a:prstGeom>
            </p:spPr>
          </p:pic>
          <p:pic>
            <p:nvPicPr>
              <p:cNvPr id="22" name="Picture 21" descr="Text&#10;&#10;Description automatically generated with medium confidence">
                <a:extLst>
                  <a:ext uri="{FF2B5EF4-FFF2-40B4-BE49-F238E27FC236}">
                    <a16:creationId xmlns:a16="http://schemas.microsoft.com/office/drawing/2014/main" id="{EBA3B6BB-00E0-411C-9142-D994133C6088}"/>
                  </a:ext>
                </a:extLst>
              </p:cNvPr>
              <p:cNvPicPr>
                <a:picLocks noChangeAspect="1"/>
              </p:cNvPicPr>
              <p:nvPr/>
            </p:nvPicPr>
            <p:blipFill>
              <a:blip r:embed="rId8">
                <a:duotone>
                  <a:schemeClr val="accent1">
                    <a:shade val="45000"/>
                    <a:satMod val="135000"/>
                  </a:schemeClr>
                  <a:prstClr val="white"/>
                </a:duotone>
              </a:blip>
              <a:stretch>
                <a:fillRect/>
              </a:stretch>
            </p:blipFill>
            <p:spPr>
              <a:xfrm>
                <a:off x="6645208" y="4417017"/>
                <a:ext cx="230423" cy="462735"/>
              </a:xfrm>
              <a:prstGeom prst="rect">
                <a:avLst/>
              </a:prstGeom>
            </p:spPr>
          </p:pic>
          <p:pic>
            <p:nvPicPr>
              <p:cNvPr id="23" name="Picture 22" descr="Text&#10;&#10;Description automatically generated with medium confidence">
                <a:extLst>
                  <a:ext uri="{FF2B5EF4-FFF2-40B4-BE49-F238E27FC236}">
                    <a16:creationId xmlns:a16="http://schemas.microsoft.com/office/drawing/2014/main" id="{7EED6F75-93DD-4A8E-9A68-9FB54C1B5375}"/>
                  </a:ext>
                </a:extLst>
              </p:cNvPr>
              <p:cNvPicPr>
                <a:picLocks noChangeAspect="1"/>
              </p:cNvPicPr>
              <p:nvPr/>
            </p:nvPicPr>
            <p:blipFill>
              <a:blip r:embed="rId8">
                <a:duotone>
                  <a:schemeClr val="accent1">
                    <a:shade val="45000"/>
                    <a:satMod val="135000"/>
                  </a:schemeClr>
                  <a:prstClr val="white"/>
                </a:duotone>
              </a:blip>
              <a:stretch>
                <a:fillRect/>
              </a:stretch>
            </p:blipFill>
            <p:spPr>
              <a:xfrm>
                <a:off x="6855037" y="4417017"/>
                <a:ext cx="230423" cy="462735"/>
              </a:xfrm>
              <a:prstGeom prst="rect">
                <a:avLst/>
              </a:prstGeom>
            </p:spPr>
          </p:pic>
          <p:pic>
            <p:nvPicPr>
              <p:cNvPr id="24" name="Picture 23" descr="Text&#10;&#10;Description automatically generated with medium confidence">
                <a:extLst>
                  <a:ext uri="{FF2B5EF4-FFF2-40B4-BE49-F238E27FC236}">
                    <a16:creationId xmlns:a16="http://schemas.microsoft.com/office/drawing/2014/main" id="{67D0C565-1EA2-41AC-AB00-1B63EE527120}"/>
                  </a:ext>
                </a:extLst>
              </p:cNvPr>
              <p:cNvPicPr>
                <a:picLocks noChangeAspect="1"/>
              </p:cNvPicPr>
              <p:nvPr/>
            </p:nvPicPr>
            <p:blipFill>
              <a:blip r:embed="rId8">
                <a:duotone>
                  <a:schemeClr val="accent1">
                    <a:shade val="45000"/>
                    <a:satMod val="135000"/>
                  </a:schemeClr>
                  <a:prstClr val="white"/>
                </a:duotone>
              </a:blip>
              <a:stretch>
                <a:fillRect/>
              </a:stretch>
            </p:blipFill>
            <p:spPr>
              <a:xfrm>
                <a:off x="7064866" y="4417017"/>
                <a:ext cx="230423" cy="462735"/>
              </a:xfrm>
              <a:prstGeom prst="rect">
                <a:avLst/>
              </a:prstGeom>
            </p:spPr>
          </p:pic>
        </p:grpSp>
      </p:grpSp>
      <p:sp>
        <p:nvSpPr>
          <p:cNvPr id="33" name="TextBox 32">
            <a:extLst>
              <a:ext uri="{FF2B5EF4-FFF2-40B4-BE49-F238E27FC236}">
                <a16:creationId xmlns:a16="http://schemas.microsoft.com/office/drawing/2014/main" id="{54162268-E6F0-4720-8EEF-3FCDCFB9926C}"/>
              </a:ext>
            </a:extLst>
          </p:cNvPr>
          <p:cNvSpPr txBox="1"/>
          <p:nvPr/>
        </p:nvSpPr>
        <p:spPr>
          <a:xfrm>
            <a:off x="1396048" y="194925"/>
            <a:ext cx="7345680" cy="338554"/>
          </a:xfrm>
          <a:prstGeom prst="rect">
            <a:avLst/>
          </a:prstGeom>
          <a:noFill/>
        </p:spPr>
        <p:txBody>
          <a:bodyPr wrap="square">
            <a:spAutoFit/>
          </a:bodyPr>
          <a:lstStyle/>
          <a:p>
            <a:r>
              <a:rPr lang="en-US" sz="1600" b="1" i="0" u="none" strike="noStrike" baseline="0" dirty="0">
                <a:solidFill>
                  <a:schemeClr val="tx1"/>
                </a:solidFill>
                <a:latin typeface="Lora" pitchFamily="2" charset="0"/>
              </a:rPr>
              <a:t>TRADITIONAL HIERARCHICAL STRUCTURE OF ORGANIZATIONS </a:t>
            </a:r>
            <a:endParaRPr lang="en-US" sz="1600" b="1" dirty="0">
              <a:solidFill>
                <a:schemeClr val="tx1"/>
              </a:solidFill>
            </a:endParaRPr>
          </a:p>
        </p:txBody>
      </p:sp>
      <p:grpSp>
        <p:nvGrpSpPr>
          <p:cNvPr id="47" name="Group 46">
            <a:extLst>
              <a:ext uri="{FF2B5EF4-FFF2-40B4-BE49-F238E27FC236}">
                <a16:creationId xmlns:a16="http://schemas.microsoft.com/office/drawing/2014/main" id="{14D11D29-144D-4930-B8BB-2B6A80783B65}"/>
              </a:ext>
            </a:extLst>
          </p:cNvPr>
          <p:cNvGrpSpPr/>
          <p:nvPr/>
        </p:nvGrpSpPr>
        <p:grpSpPr>
          <a:xfrm>
            <a:off x="1147836" y="4512873"/>
            <a:ext cx="3013459" cy="323037"/>
            <a:chOff x="1147836" y="4512873"/>
            <a:chExt cx="3013459" cy="323037"/>
          </a:xfrm>
        </p:grpSpPr>
        <p:sp>
          <p:nvSpPr>
            <p:cNvPr id="32" name="TextBox 31">
              <a:extLst>
                <a:ext uri="{FF2B5EF4-FFF2-40B4-BE49-F238E27FC236}">
                  <a16:creationId xmlns:a16="http://schemas.microsoft.com/office/drawing/2014/main" id="{5A4E3986-0143-481A-8A67-1B482339608D}"/>
                </a:ext>
              </a:extLst>
            </p:cNvPr>
            <p:cNvSpPr txBox="1"/>
            <p:nvPr/>
          </p:nvSpPr>
          <p:spPr>
            <a:xfrm>
              <a:off x="1147836" y="4512873"/>
              <a:ext cx="2610503" cy="323037"/>
            </a:xfrm>
            <a:prstGeom prst="rect">
              <a:avLst/>
            </a:prstGeom>
            <a:noFill/>
          </p:spPr>
          <p:txBody>
            <a:bodyPr wrap="square">
              <a:spAutoFit/>
            </a:bodyPr>
            <a:lstStyle/>
            <a:p>
              <a:pPr marL="0" marR="0" lvl="0" indent="0" algn="l" rtl="0">
                <a:lnSpc>
                  <a:spcPct val="115000"/>
                </a:lnSpc>
                <a:spcBef>
                  <a:spcPts val="0"/>
                </a:spcBef>
                <a:spcAft>
                  <a:spcPts val="0"/>
                </a:spcAft>
                <a:buClr>
                  <a:srgbClr val="000000"/>
                </a:buClr>
                <a:buSzPts val="1200"/>
                <a:buFont typeface="Arial"/>
                <a:buNone/>
              </a:pPr>
              <a:r>
                <a:rPr lang="en-US" sz="1400" b="1" i="0" u="none" strike="noStrike" cap="none" dirty="0">
                  <a:solidFill>
                    <a:schemeClr val="tx1"/>
                  </a:solidFill>
                  <a:latin typeface="Roboto"/>
                  <a:ea typeface="Roboto"/>
                  <a:cs typeface="Roboto"/>
                  <a:sym typeface="Roboto"/>
                </a:rPr>
                <a:t>Line operator</a:t>
              </a:r>
            </a:p>
          </p:txBody>
        </p:sp>
        <p:cxnSp>
          <p:nvCxnSpPr>
            <p:cNvPr id="36" name="Straight Connector 35">
              <a:extLst>
                <a:ext uri="{FF2B5EF4-FFF2-40B4-BE49-F238E27FC236}">
                  <a16:creationId xmlns:a16="http://schemas.microsoft.com/office/drawing/2014/main" id="{21A5098E-3474-481B-9330-EE5A07B9F70F}"/>
                </a:ext>
              </a:extLst>
            </p:cNvPr>
            <p:cNvCxnSpPr/>
            <p:nvPr/>
          </p:nvCxnSpPr>
          <p:spPr>
            <a:xfrm>
              <a:off x="2440983" y="4752131"/>
              <a:ext cx="1720312" cy="0"/>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9CEB04A9-312F-44DD-A7A3-997FB16F0878}"/>
              </a:ext>
            </a:extLst>
          </p:cNvPr>
          <p:cNvGrpSpPr/>
          <p:nvPr/>
        </p:nvGrpSpPr>
        <p:grpSpPr>
          <a:xfrm>
            <a:off x="1147836" y="3755264"/>
            <a:ext cx="3013459" cy="570797"/>
            <a:chOff x="1147836" y="3755264"/>
            <a:chExt cx="3013459" cy="570797"/>
          </a:xfrm>
        </p:grpSpPr>
        <p:sp>
          <p:nvSpPr>
            <p:cNvPr id="31" name="TextBox 30">
              <a:extLst>
                <a:ext uri="{FF2B5EF4-FFF2-40B4-BE49-F238E27FC236}">
                  <a16:creationId xmlns:a16="http://schemas.microsoft.com/office/drawing/2014/main" id="{F96D3076-5031-4BB7-8BBF-40554D7A7042}"/>
                </a:ext>
              </a:extLst>
            </p:cNvPr>
            <p:cNvSpPr txBox="1"/>
            <p:nvPr/>
          </p:nvSpPr>
          <p:spPr>
            <a:xfrm>
              <a:off x="1147836" y="3755264"/>
              <a:ext cx="1936327" cy="570797"/>
            </a:xfrm>
            <a:prstGeom prst="rect">
              <a:avLst/>
            </a:prstGeom>
            <a:noFill/>
          </p:spPr>
          <p:txBody>
            <a:bodyPr wrap="square">
              <a:spAutoFit/>
            </a:bodyPr>
            <a:lstStyle/>
            <a:p>
              <a:pPr marL="0" marR="0" lvl="0" indent="0" algn="l" rtl="0">
                <a:lnSpc>
                  <a:spcPct val="115000"/>
                </a:lnSpc>
                <a:spcBef>
                  <a:spcPts val="0"/>
                </a:spcBef>
                <a:spcAft>
                  <a:spcPts val="0"/>
                </a:spcAft>
                <a:buClr>
                  <a:srgbClr val="000000"/>
                </a:buClr>
                <a:buSzPts val="1200"/>
                <a:buFont typeface="Arial"/>
                <a:buNone/>
              </a:pPr>
              <a:r>
                <a:rPr lang="en-US" sz="1400" b="1" i="0" u="none" strike="noStrike" cap="none" dirty="0">
                  <a:solidFill>
                    <a:schemeClr val="tx1"/>
                  </a:solidFill>
                  <a:latin typeface="Roboto"/>
                  <a:ea typeface="Roboto"/>
                  <a:cs typeface="Roboto"/>
                  <a:sym typeface="Roboto"/>
                </a:rPr>
                <a:t>Staff performing similar tasks</a:t>
              </a:r>
            </a:p>
          </p:txBody>
        </p:sp>
        <p:cxnSp>
          <p:nvCxnSpPr>
            <p:cNvPr id="40" name="Straight Connector 39">
              <a:extLst>
                <a:ext uri="{FF2B5EF4-FFF2-40B4-BE49-F238E27FC236}">
                  <a16:creationId xmlns:a16="http://schemas.microsoft.com/office/drawing/2014/main" id="{3A414CB5-8784-4D89-B1A8-B506A261D0A7}"/>
                </a:ext>
              </a:extLst>
            </p:cNvPr>
            <p:cNvCxnSpPr/>
            <p:nvPr/>
          </p:nvCxnSpPr>
          <p:spPr>
            <a:xfrm>
              <a:off x="2440983" y="4201941"/>
              <a:ext cx="1720312" cy="0"/>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54E59E78-F27E-4570-9DB8-54F23992204A}"/>
              </a:ext>
            </a:extLst>
          </p:cNvPr>
          <p:cNvGrpSpPr/>
          <p:nvPr/>
        </p:nvGrpSpPr>
        <p:grpSpPr>
          <a:xfrm>
            <a:off x="1147836" y="3121296"/>
            <a:ext cx="5676254" cy="323037"/>
            <a:chOff x="1147836" y="3121296"/>
            <a:chExt cx="5676254" cy="323037"/>
          </a:xfrm>
        </p:grpSpPr>
        <p:sp>
          <p:nvSpPr>
            <p:cNvPr id="30" name="TextBox 29">
              <a:extLst>
                <a:ext uri="{FF2B5EF4-FFF2-40B4-BE49-F238E27FC236}">
                  <a16:creationId xmlns:a16="http://schemas.microsoft.com/office/drawing/2014/main" id="{CFFB5988-7117-4195-81B8-7BE6791DA212}"/>
                </a:ext>
              </a:extLst>
            </p:cNvPr>
            <p:cNvSpPr txBox="1"/>
            <p:nvPr/>
          </p:nvSpPr>
          <p:spPr>
            <a:xfrm>
              <a:off x="1147836" y="3121296"/>
              <a:ext cx="5676254" cy="323037"/>
            </a:xfrm>
            <a:prstGeom prst="rect">
              <a:avLst/>
            </a:prstGeom>
            <a:noFill/>
          </p:spPr>
          <p:txBody>
            <a:bodyPr wrap="square">
              <a:spAutoFit/>
            </a:bodyPr>
            <a:lstStyle/>
            <a:p>
              <a:pPr marL="0" marR="0" lvl="0" indent="0" algn="l" rtl="0">
                <a:lnSpc>
                  <a:spcPct val="115000"/>
                </a:lnSpc>
                <a:spcBef>
                  <a:spcPts val="0"/>
                </a:spcBef>
                <a:spcAft>
                  <a:spcPts val="0"/>
                </a:spcAft>
                <a:buClr>
                  <a:srgbClr val="000000"/>
                </a:buClr>
                <a:buSzPts val="1200"/>
                <a:buFont typeface="Arial"/>
                <a:buNone/>
              </a:pPr>
              <a:r>
                <a:rPr lang="en-US" sz="1400" b="1" i="0" u="none" strike="noStrike" cap="none" dirty="0">
                  <a:solidFill>
                    <a:schemeClr val="tx1"/>
                  </a:solidFill>
                  <a:latin typeface="Roboto"/>
                  <a:ea typeface="Roboto"/>
                  <a:cs typeface="Roboto"/>
                  <a:sym typeface="Roboto"/>
                </a:rPr>
                <a:t>Supervisors</a:t>
              </a:r>
            </a:p>
          </p:txBody>
        </p:sp>
        <p:cxnSp>
          <p:nvCxnSpPr>
            <p:cNvPr id="41" name="Straight Connector 40">
              <a:extLst>
                <a:ext uri="{FF2B5EF4-FFF2-40B4-BE49-F238E27FC236}">
                  <a16:creationId xmlns:a16="http://schemas.microsoft.com/office/drawing/2014/main" id="{880F2BD6-CF02-45D9-BE51-AACF0F8DD916}"/>
                </a:ext>
              </a:extLst>
            </p:cNvPr>
            <p:cNvCxnSpPr>
              <a:cxnSpLocks/>
            </p:cNvCxnSpPr>
            <p:nvPr/>
          </p:nvCxnSpPr>
          <p:spPr>
            <a:xfrm>
              <a:off x="2295512" y="3349534"/>
              <a:ext cx="2408537" cy="0"/>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AC3FF3A7-09BD-4730-BF59-150867098AC9}"/>
              </a:ext>
            </a:extLst>
          </p:cNvPr>
          <p:cNvGrpSpPr/>
          <p:nvPr/>
        </p:nvGrpSpPr>
        <p:grpSpPr>
          <a:xfrm>
            <a:off x="1147836" y="2394972"/>
            <a:ext cx="5676254" cy="323037"/>
            <a:chOff x="1147836" y="2394972"/>
            <a:chExt cx="5676254" cy="323037"/>
          </a:xfrm>
        </p:grpSpPr>
        <p:sp>
          <p:nvSpPr>
            <p:cNvPr id="29" name="TextBox 28">
              <a:extLst>
                <a:ext uri="{FF2B5EF4-FFF2-40B4-BE49-F238E27FC236}">
                  <a16:creationId xmlns:a16="http://schemas.microsoft.com/office/drawing/2014/main" id="{55F8600A-ADA3-46E8-A950-5216D0A57F38}"/>
                </a:ext>
              </a:extLst>
            </p:cNvPr>
            <p:cNvSpPr txBox="1"/>
            <p:nvPr/>
          </p:nvSpPr>
          <p:spPr>
            <a:xfrm>
              <a:off x="1147836" y="2394972"/>
              <a:ext cx="5676254" cy="323037"/>
            </a:xfrm>
            <a:prstGeom prst="rect">
              <a:avLst/>
            </a:prstGeom>
            <a:noFill/>
          </p:spPr>
          <p:txBody>
            <a:bodyPr wrap="square">
              <a:spAutoFit/>
            </a:bodyPr>
            <a:lstStyle/>
            <a:p>
              <a:pPr marL="0" marR="0" lvl="0" indent="0" algn="l" rtl="0">
                <a:lnSpc>
                  <a:spcPct val="115000"/>
                </a:lnSpc>
                <a:spcBef>
                  <a:spcPts val="0"/>
                </a:spcBef>
                <a:spcAft>
                  <a:spcPts val="0"/>
                </a:spcAft>
                <a:buClr>
                  <a:srgbClr val="000000"/>
                </a:buClr>
                <a:buSzPts val="1200"/>
                <a:buFont typeface="Arial"/>
                <a:buNone/>
              </a:pPr>
              <a:r>
                <a:rPr lang="en-US" sz="1400" b="1" i="0" u="none" strike="noStrike" cap="none" dirty="0">
                  <a:solidFill>
                    <a:schemeClr val="tx1"/>
                  </a:solidFill>
                  <a:latin typeface="Roboto"/>
                  <a:ea typeface="Roboto"/>
                  <a:cs typeface="Roboto"/>
                  <a:sym typeface="Roboto"/>
                </a:rPr>
                <a:t>Junior Managers</a:t>
              </a:r>
            </a:p>
          </p:txBody>
        </p:sp>
        <p:cxnSp>
          <p:nvCxnSpPr>
            <p:cNvPr id="42" name="Straight Connector 41">
              <a:extLst>
                <a:ext uri="{FF2B5EF4-FFF2-40B4-BE49-F238E27FC236}">
                  <a16:creationId xmlns:a16="http://schemas.microsoft.com/office/drawing/2014/main" id="{C0CD742A-6794-46A1-AE08-20743F1D061C}"/>
                </a:ext>
              </a:extLst>
            </p:cNvPr>
            <p:cNvCxnSpPr>
              <a:cxnSpLocks/>
            </p:cNvCxnSpPr>
            <p:nvPr/>
          </p:nvCxnSpPr>
          <p:spPr>
            <a:xfrm>
              <a:off x="2666445" y="2636612"/>
              <a:ext cx="3039586" cy="0"/>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69E66CE9-4E71-4EAA-B84A-46A731209045}"/>
              </a:ext>
            </a:extLst>
          </p:cNvPr>
          <p:cNvGrpSpPr/>
          <p:nvPr/>
        </p:nvGrpSpPr>
        <p:grpSpPr>
          <a:xfrm>
            <a:off x="1147836" y="1572915"/>
            <a:ext cx="5676254" cy="323037"/>
            <a:chOff x="1147836" y="1572915"/>
            <a:chExt cx="5676254" cy="323037"/>
          </a:xfrm>
        </p:grpSpPr>
        <p:sp>
          <p:nvSpPr>
            <p:cNvPr id="28" name="TextBox 27">
              <a:extLst>
                <a:ext uri="{FF2B5EF4-FFF2-40B4-BE49-F238E27FC236}">
                  <a16:creationId xmlns:a16="http://schemas.microsoft.com/office/drawing/2014/main" id="{07B4C175-9579-499F-888F-FAADB086D3D1}"/>
                </a:ext>
              </a:extLst>
            </p:cNvPr>
            <p:cNvSpPr txBox="1"/>
            <p:nvPr/>
          </p:nvSpPr>
          <p:spPr>
            <a:xfrm>
              <a:off x="1147836" y="1572915"/>
              <a:ext cx="5676254" cy="323037"/>
            </a:xfrm>
            <a:prstGeom prst="rect">
              <a:avLst/>
            </a:prstGeom>
            <a:noFill/>
          </p:spPr>
          <p:txBody>
            <a:bodyPr wrap="square">
              <a:spAutoFit/>
            </a:bodyPr>
            <a:lstStyle/>
            <a:p>
              <a:pPr marL="0" marR="0" lvl="0" indent="0" algn="l" rtl="0">
                <a:lnSpc>
                  <a:spcPct val="115000"/>
                </a:lnSpc>
                <a:spcBef>
                  <a:spcPts val="0"/>
                </a:spcBef>
                <a:spcAft>
                  <a:spcPts val="0"/>
                </a:spcAft>
                <a:buClr>
                  <a:srgbClr val="000000"/>
                </a:buClr>
                <a:buSzPts val="1200"/>
                <a:buFont typeface="Arial"/>
                <a:buNone/>
              </a:pPr>
              <a:r>
                <a:rPr lang="en-US" sz="1400" b="1" i="0" u="none" strike="noStrike" cap="none" dirty="0">
                  <a:solidFill>
                    <a:schemeClr val="tx1"/>
                  </a:solidFill>
                  <a:latin typeface="Roboto"/>
                  <a:ea typeface="Roboto"/>
                  <a:cs typeface="Roboto"/>
                  <a:sym typeface="Roboto"/>
                </a:rPr>
                <a:t>Department/Unit Leads</a:t>
              </a:r>
            </a:p>
          </p:txBody>
        </p:sp>
        <p:cxnSp>
          <p:nvCxnSpPr>
            <p:cNvPr id="43" name="Straight Connector 42">
              <a:extLst>
                <a:ext uri="{FF2B5EF4-FFF2-40B4-BE49-F238E27FC236}">
                  <a16:creationId xmlns:a16="http://schemas.microsoft.com/office/drawing/2014/main" id="{B5BB1813-CF4F-4833-AC5A-42C4D111C3F2}"/>
                </a:ext>
              </a:extLst>
            </p:cNvPr>
            <p:cNvCxnSpPr>
              <a:cxnSpLocks/>
            </p:cNvCxnSpPr>
            <p:nvPr/>
          </p:nvCxnSpPr>
          <p:spPr>
            <a:xfrm>
              <a:off x="3155668" y="1815202"/>
              <a:ext cx="2550363" cy="0"/>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2D0A818A-BD52-4FCA-9107-27461E0DA071}"/>
              </a:ext>
            </a:extLst>
          </p:cNvPr>
          <p:cNvGrpSpPr/>
          <p:nvPr/>
        </p:nvGrpSpPr>
        <p:grpSpPr>
          <a:xfrm>
            <a:off x="1147836" y="718047"/>
            <a:ext cx="5676254" cy="570797"/>
            <a:chOff x="1147836" y="718047"/>
            <a:chExt cx="5676254" cy="570797"/>
          </a:xfrm>
        </p:grpSpPr>
        <p:sp>
          <p:nvSpPr>
            <p:cNvPr id="27" name="TextBox 26">
              <a:extLst>
                <a:ext uri="{FF2B5EF4-FFF2-40B4-BE49-F238E27FC236}">
                  <a16:creationId xmlns:a16="http://schemas.microsoft.com/office/drawing/2014/main" id="{711303FA-0020-4D68-BEE3-CB5F5535F829}"/>
                </a:ext>
              </a:extLst>
            </p:cNvPr>
            <p:cNvSpPr txBox="1"/>
            <p:nvPr/>
          </p:nvSpPr>
          <p:spPr>
            <a:xfrm>
              <a:off x="1147836" y="718047"/>
              <a:ext cx="5676254" cy="570797"/>
            </a:xfrm>
            <a:prstGeom prst="rect">
              <a:avLst/>
            </a:prstGeom>
            <a:noFill/>
          </p:spPr>
          <p:txBody>
            <a:bodyPr wrap="square">
              <a:spAutoFit/>
            </a:bodyPr>
            <a:lstStyle/>
            <a:p>
              <a:pPr marL="0" marR="0" lvl="0" indent="0" algn="l" rtl="0">
                <a:lnSpc>
                  <a:spcPct val="115000"/>
                </a:lnSpc>
                <a:spcBef>
                  <a:spcPts val="0"/>
                </a:spcBef>
                <a:spcAft>
                  <a:spcPts val="0"/>
                </a:spcAft>
                <a:buClr>
                  <a:srgbClr val="000000"/>
                </a:buClr>
                <a:buSzPts val="1200"/>
                <a:buFont typeface="Arial"/>
                <a:buNone/>
              </a:pPr>
              <a:r>
                <a:rPr lang="en-US" sz="1400" b="1" i="0" u="none" strike="noStrike" cap="none" dirty="0">
                  <a:solidFill>
                    <a:schemeClr val="tx1"/>
                  </a:solidFill>
                  <a:latin typeface="Roboto"/>
                  <a:ea typeface="Roboto"/>
                  <a:cs typeface="Roboto"/>
                  <a:sym typeface="Roboto"/>
                </a:rPr>
                <a:t>Senior managers</a:t>
              </a:r>
            </a:p>
            <a:p>
              <a:pPr marL="0" marR="0" lvl="0" indent="0" algn="l" rtl="0">
                <a:lnSpc>
                  <a:spcPct val="115000"/>
                </a:lnSpc>
                <a:spcBef>
                  <a:spcPts val="0"/>
                </a:spcBef>
                <a:spcAft>
                  <a:spcPts val="0"/>
                </a:spcAft>
                <a:buClr>
                  <a:srgbClr val="000000"/>
                </a:buClr>
                <a:buSzPts val="1200"/>
                <a:buFont typeface="Arial"/>
                <a:buNone/>
              </a:pPr>
              <a:r>
                <a:rPr lang="en-US" b="1" dirty="0">
                  <a:solidFill>
                    <a:schemeClr val="tx1"/>
                  </a:solidFill>
                  <a:latin typeface="Roboto"/>
                  <a:ea typeface="Roboto"/>
                  <a:cs typeface="Roboto"/>
                  <a:sym typeface="Roboto"/>
                </a:rPr>
                <a:t>(wide-ranging functions)</a:t>
              </a:r>
              <a:endParaRPr lang="en-US" sz="1400" b="1" i="0" u="none" strike="noStrike" cap="none" dirty="0">
                <a:solidFill>
                  <a:schemeClr val="tx1"/>
                </a:solidFill>
                <a:latin typeface="Roboto"/>
                <a:ea typeface="Roboto"/>
                <a:cs typeface="Roboto"/>
                <a:sym typeface="Roboto"/>
              </a:endParaRPr>
            </a:p>
          </p:txBody>
        </p:sp>
        <p:cxnSp>
          <p:nvCxnSpPr>
            <p:cNvPr id="44" name="Straight Connector 43">
              <a:extLst>
                <a:ext uri="{FF2B5EF4-FFF2-40B4-BE49-F238E27FC236}">
                  <a16:creationId xmlns:a16="http://schemas.microsoft.com/office/drawing/2014/main" id="{F0117B74-CD89-4357-B958-1A34ACA8A29E}"/>
                </a:ext>
              </a:extLst>
            </p:cNvPr>
            <p:cNvCxnSpPr>
              <a:cxnSpLocks/>
            </p:cNvCxnSpPr>
            <p:nvPr/>
          </p:nvCxnSpPr>
          <p:spPr>
            <a:xfrm>
              <a:off x="3301139" y="1187520"/>
              <a:ext cx="2939762" cy="0"/>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04912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DE8CECEE-B348-4073-8993-62CFD73A67F4}"/>
                                            </p:graphicEl>
                                          </p:spTgt>
                                        </p:tgtEl>
                                        <p:attrNameLst>
                                          <p:attrName>style.visibility</p:attrName>
                                        </p:attrNameLst>
                                      </p:cBhvr>
                                      <p:to>
                                        <p:strVal val="visible"/>
                                      </p:to>
                                    </p:set>
                                    <p:animEffect transition="in" filter="fade">
                                      <p:cBhvr>
                                        <p:cTn id="7" dur="500"/>
                                        <p:tgtEl>
                                          <p:spTgt spid="4">
                                            <p:graphicEl>
                                              <a:dgm id="{DE8CECEE-B348-4073-8993-62CFD73A67F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 calcmode="lin" valueType="num">
                                      <p:cBhvr additive="base">
                                        <p:cTn id="12" dur="500" fill="hold"/>
                                        <p:tgtEl>
                                          <p:spTgt spid="52"/>
                                        </p:tgtEl>
                                        <p:attrNameLst>
                                          <p:attrName>ppt_x</p:attrName>
                                        </p:attrNameLst>
                                      </p:cBhvr>
                                      <p:tavLst>
                                        <p:tav tm="0">
                                          <p:val>
                                            <p:strVal val="#ppt_x"/>
                                          </p:val>
                                        </p:tav>
                                        <p:tav tm="100000">
                                          <p:val>
                                            <p:strVal val="#ppt_x"/>
                                          </p:val>
                                        </p:tav>
                                      </p:tavLst>
                                    </p:anim>
                                    <p:anim calcmode="lin" valueType="num">
                                      <p:cBhvr additive="base">
                                        <p:cTn id="13"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graphicEl>
                                              <a:dgm id="{34D26EF3-5802-4B45-9A74-877D64D02CD8}"/>
                                            </p:graphicEl>
                                          </p:spTgt>
                                        </p:tgtEl>
                                        <p:attrNameLst>
                                          <p:attrName>style.visibility</p:attrName>
                                        </p:attrNameLst>
                                      </p:cBhvr>
                                      <p:to>
                                        <p:strVal val="visible"/>
                                      </p:to>
                                    </p:set>
                                    <p:animEffect transition="in" filter="fade">
                                      <p:cBhvr>
                                        <p:cTn id="18" dur="500"/>
                                        <p:tgtEl>
                                          <p:spTgt spid="4">
                                            <p:graphicEl>
                                              <a:dgm id="{34D26EF3-5802-4B45-9A74-877D64D02CD8}"/>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graphicEl>
                                              <a:dgm id="{314E0A5E-B23C-4558-AC95-E2B4200E8B1F}"/>
                                            </p:graphicEl>
                                          </p:spTgt>
                                        </p:tgtEl>
                                        <p:attrNameLst>
                                          <p:attrName>style.visibility</p:attrName>
                                        </p:attrNameLst>
                                      </p:cBhvr>
                                      <p:to>
                                        <p:strVal val="visible"/>
                                      </p:to>
                                    </p:set>
                                    <p:animEffect transition="in" filter="fade">
                                      <p:cBhvr>
                                        <p:cTn id="21" dur="500"/>
                                        <p:tgtEl>
                                          <p:spTgt spid="4">
                                            <p:graphicEl>
                                              <a:dgm id="{314E0A5E-B23C-4558-AC95-E2B4200E8B1F}"/>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graphicEl>
                                              <a:dgm id="{EE300027-D01A-449C-B3EA-FCA127BC48B4}"/>
                                            </p:graphicEl>
                                          </p:spTgt>
                                        </p:tgtEl>
                                        <p:attrNameLst>
                                          <p:attrName>style.visibility</p:attrName>
                                        </p:attrNameLst>
                                      </p:cBhvr>
                                      <p:to>
                                        <p:strVal val="visible"/>
                                      </p:to>
                                    </p:set>
                                    <p:animEffect transition="in" filter="fade">
                                      <p:cBhvr>
                                        <p:cTn id="26" dur="500"/>
                                        <p:tgtEl>
                                          <p:spTgt spid="4">
                                            <p:graphicEl>
                                              <a:dgm id="{EE300027-D01A-449C-B3EA-FCA127BC48B4}"/>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graphicEl>
                                              <a:dgm id="{8ECC3A7B-BE43-420A-96F0-B1CDD6F9DA94}"/>
                                            </p:graphicEl>
                                          </p:spTgt>
                                        </p:tgtEl>
                                        <p:attrNameLst>
                                          <p:attrName>style.visibility</p:attrName>
                                        </p:attrNameLst>
                                      </p:cBhvr>
                                      <p:to>
                                        <p:strVal val="visible"/>
                                      </p:to>
                                    </p:set>
                                    <p:animEffect transition="in" filter="fade">
                                      <p:cBhvr>
                                        <p:cTn id="29" dur="500"/>
                                        <p:tgtEl>
                                          <p:spTgt spid="4">
                                            <p:graphicEl>
                                              <a:dgm id="{8ECC3A7B-BE43-420A-96F0-B1CDD6F9DA94}"/>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graphicEl>
                                              <a:dgm id="{34A99E98-7EE7-460C-8FEC-45408F4375F4}"/>
                                            </p:graphicEl>
                                          </p:spTgt>
                                        </p:tgtEl>
                                        <p:attrNameLst>
                                          <p:attrName>style.visibility</p:attrName>
                                        </p:attrNameLst>
                                      </p:cBhvr>
                                      <p:to>
                                        <p:strVal val="visible"/>
                                      </p:to>
                                    </p:set>
                                    <p:animEffect transition="in" filter="fade">
                                      <p:cBhvr>
                                        <p:cTn id="39" dur="500"/>
                                        <p:tgtEl>
                                          <p:spTgt spid="4">
                                            <p:graphicEl>
                                              <a:dgm id="{34A99E98-7EE7-460C-8FEC-45408F4375F4}"/>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
                                            <p:graphicEl>
                                              <a:dgm id="{93D83A0F-9085-4E3E-A996-62FB02F8596F}"/>
                                            </p:graphicEl>
                                          </p:spTgt>
                                        </p:tgtEl>
                                        <p:attrNameLst>
                                          <p:attrName>style.visibility</p:attrName>
                                        </p:attrNameLst>
                                      </p:cBhvr>
                                      <p:to>
                                        <p:strVal val="visible"/>
                                      </p:to>
                                    </p:set>
                                    <p:animEffect transition="in" filter="fade">
                                      <p:cBhvr>
                                        <p:cTn id="42" dur="500"/>
                                        <p:tgtEl>
                                          <p:spTgt spid="4">
                                            <p:graphicEl>
                                              <a:dgm id="{93D83A0F-9085-4E3E-A996-62FB02F8596F}"/>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50"/>
                                        </p:tgtEl>
                                        <p:attrNameLst>
                                          <p:attrName>style.visibility</p:attrName>
                                        </p:attrNameLst>
                                      </p:cBhvr>
                                      <p:to>
                                        <p:strVal val="visible"/>
                                      </p:to>
                                    </p:set>
                                    <p:anim calcmode="lin" valueType="num">
                                      <p:cBhvr additive="base">
                                        <p:cTn id="47" dur="500" fill="hold"/>
                                        <p:tgtEl>
                                          <p:spTgt spid="50"/>
                                        </p:tgtEl>
                                        <p:attrNameLst>
                                          <p:attrName>ppt_x</p:attrName>
                                        </p:attrNameLst>
                                      </p:cBhvr>
                                      <p:tavLst>
                                        <p:tav tm="0">
                                          <p:val>
                                            <p:strVal val="#ppt_x"/>
                                          </p:val>
                                        </p:tav>
                                        <p:tav tm="100000">
                                          <p:val>
                                            <p:strVal val="#ppt_x"/>
                                          </p:val>
                                        </p:tav>
                                      </p:tavLst>
                                    </p:anim>
                                    <p:anim calcmode="lin" valueType="num">
                                      <p:cBhvr additive="base">
                                        <p:cTn id="4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
                                            <p:graphicEl>
                                              <a:dgm id="{E2A0AFD1-39D6-4F53-94B9-8E4AFA990ECB}"/>
                                            </p:graphicEl>
                                          </p:spTgt>
                                        </p:tgtEl>
                                        <p:attrNameLst>
                                          <p:attrName>style.visibility</p:attrName>
                                        </p:attrNameLst>
                                      </p:cBhvr>
                                      <p:to>
                                        <p:strVal val="visible"/>
                                      </p:to>
                                    </p:set>
                                    <p:animEffect transition="in" filter="fade">
                                      <p:cBhvr>
                                        <p:cTn id="53" dur="500"/>
                                        <p:tgtEl>
                                          <p:spTgt spid="4">
                                            <p:graphicEl>
                                              <a:dgm id="{E2A0AFD1-39D6-4F53-94B9-8E4AFA990ECB}"/>
                                            </p:graphic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
                                            <p:graphicEl>
                                              <a:dgm id="{710213ED-F84E-43D4-A7C8-6A196F92480C}"/>
                                            </p:graphicEl>
                                          </p:spTgt>
                                        </p:tgtEl>
                                        <p:attrNameLst>
                                          <p:attrName>style.visibility</p:attrName>
                                        </p:attrNameLst>
                                      </p:cBhvr>
                                      <p:to>
                                        <p:strVal val="visible"/>
                                      </p:to>
                                    </p:set>
                                    <p:animEffect transition="in" filter="fade">
                                      <p:cBhvr>
                                        <p:cTn id="56" dur="500"/>
                                        <p:tgtEl>
                                          <p:spTgt spid="4">
                                            <p:graphicEl>
                                              <a:dgm id="{710213ED-F84E-43D4-A7C8-6A196F92480C}"/>
                                            </p:graphic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4">
                                            <p:graphicEl>
                                              <a:dgm id="{D2A47944-F8EF-4D44-9B90-EC95749280DC}"/>
                                            </p:graphicEl>
                                          </p:spTgt>
                                        </p:tgtEl>
                                        <p:attrNameLst>
                                          <p:attrName>style.visibility</p:attrName>
                                        </p:attrNameLst>
                                      </p:cBhvr>
                                      <p:to>
                                        <p:strVal val="visible"/>
                                      </p:to>
                                    </p:set>
                                    <p:animEffect transition="in" filter="fade">
                                      <p:cBhvr>
                                        <p:cTn id="61" dur="500"/>
                                        <p:tgtEl>
                                          <p:spTgt spid="4">
                                            <p:graphicEl>
                                              <a:dgm id="{D2A47944-F8EF-4D44-9B90-EC95749280DC}"/>
                                            </p:graphic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
                                            <p:graphicEl>
                                              <a:dgm id="{F53D317D-A8A0-40FD-BAE7-3F300FEA2CC7}"/>
                                            </p:graphicEl>
                                          </p:spTgt>
                                        </p:tgtEl>
                                        <p:attrNameLst>
                                          <p:attrName>style.visibility</p:attrName>
                                        </p:attrNameLst>
                                      </p:cBhvr>
                                      <p:to>
                                        <p:strVal val="visible"/>
                                      </p:to>
                                    </p:set>
                                    <p:animEffect transition="in" filter="fade">
                                      <p:cBhvr>
                                        <p:cTn id="64" dur="500"/>
                                        <p:tgtEl>
                                          <p:spTgt spid="4">
                                            <p:graphicEl>
                                              <a:dgm id="{F53D317D-A8A0-40FD-BAE7-3F300FEA2CC7}"/>
                                            </p:graphicEl>
                                          </p:spTgt>
                                        </p:tgtEl>
                                      </p:cBhvr>
                                    </p:animEffect>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49"/>
                                        </p:tgtEl>
                                        <p:attrNameLst>
                                          <p:attrName>style.visibility</p:attrName>
                                        </p:attrNameLst>
                                      </p:cBhvr>
                                      <p:to>
                                        <p:strVal val="visible"/>
                                      </p:to>
                                    </p:set>
                                    <p:anim calcmode="lin" valueType="num">
                                      <p:cBhvr additive="base">
                                        <p:cTn id="69" dur="500" fill="hold"/>
                                        <p:tgtEl>
                                          <p:spTgt spid="49"/>
                                        </p:tgtEl>
                                        <p:attrNameLst>
                                          <p:attrName>ppt_x</p:attrName>
                                        </p:attrNameLst>
                                      </p:cBhvr>
                                      <p:tavLst>
                                        <p:tav tm="0">
                                          <p:val>
                                            <p:strVal val="#ppt_x"/>
                                          </p:val>
                                        </p:tav>
                                        <p:tav tm="100000">
                                          <p:val>
                                            <p:strVal val="#ppt_x"/>
                                          </p:val>
                                        </p:tav>
                                      </p:tavLst>
                                    </p:anim>
                                    <p:anim calcmode="lin" valueType="num">
                                      <p:cBhvr additive="base">
                                        <p:cTn id="70"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4">
                                            <p:graphicEl>
                                              <a:dgm id="{424F86D3-A221-41A7-A792-F53BDE73B667}"/>
                                            </p:graphicEl>
                                          </p:spTgt>
                                        </p:tgtEl>
                                        <p:attrNameLst>
                                          <p:attrName>style.visibility</p:attrName>
                                        </p:attrNameLst>
                                      </p:cBhvr>
                                      <p:to>
                                        <p:strVal val="visible"/>
                                      </p:to>
                                    </p:set>
                                    <p:animEffect transition="in" filter="fade">
                                      <p:cBhvr>
                                        <p:cTn id="75" dur="500"/>
                                        <p:tgtEl>
                                          <p:spTgt spid="4">
                                            <p:graphicEl>
                                              <a:dgm id="{424F86D3-A221-41A7-A792-F53BDE73B667}"/>
                                            </p:graphicEl>
                                          </p:spTgt>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
                                            <p:graphicEl>
                                              <a:dgm id="{1D8AAE21-037E-4704-A3CD-477D90AE22D5}"/>
                                            </p:graphicEl>
                                          </p:spTgt>
                                        </p:tgtEl>
                                        <p:attrNameLst>
                                          <p:attrName>style.visibility</p:attrName>
                                        </p:attrNameLst>
                                      </p:cBhvr>
                                      <p:to>
                                        <p:strVal val="visible"/>
                                      </p:to>
                                    </p:set>
                                    <p:animEffect transition="in" filter="fade">
                                      <p:cBhvr>
                                        <p:cTn id="78" dur="500"/>
                                        <p:tgtEl>
                                          <p:spTgt spid="4">
                                            <p:graphicEl>
                                              <a:dgm id="{1D8AAE21-037E-4704-A3CD-477D90AE22D5}"/>
                                            </p:graphic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4">
                                            <p:graphicEl>
                                              <a:dgm id="{69A1AD94-32D7-4400-ACD3-40C008CEF65F}"/>
                                            </p:graphicEl>
                                          </p:spTgt>
                                        </p:tgtEl>
                                        <p:attrNameLst>
                                          <p:attrName>style.visibility</p:attrName>
                                        </p:attrNameLst>
                                      </p:cBhvr>
                                      <p:to>
                                        <p:strVal val="visible"/>
                                      </p:to>
                                    </p:set>
                                    <p:animEffect transition="in" filter="fade">
                                      <p:cBhvr>
                                        <p:cTn id="83" dur="500"/>
                                        <p:tgtEl>
                                          <p:spTgt spid="4">
                                            <p:graphicEl>
                                              <a:dgm id="{69A1AD94-32D7-4400-ACD3-40C008CEF65F}"/>
                                            </p:graphicEl>
                                          </p:spTgt>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
                                            <p:graphicEl>
                                              <a:dgm id="{F9971607-9FD4-4A7B-A438-0E2ACB8BF3B1}"/>
                                            </p:graphicEl>
                                          </p:spTgt>
                                        </p:tgtEl>
                                        <p:attrNameLst>
                                          <p:attrName>style.visibility</p:attrName>
                                        </p:attrNameLst>
                                      </p:cBhvr>
                                      <p:to>
                                        <p:strVal val="visible"/>
                                      </p:to>
                                    </p:set>
                                    <p:animEffect transition="in" filter="fade">
                                      <p:cBhvr>
                                        <p:cTn id="86" dur="500"/>
                                        <p:tgtEl>
                                          <p:spTgt spid="4">
                                            <p:graphicEl>
                                              <a:dgm id="{F9971607-9FD4-4A7B-A438-0E2ACB8BF3B1}"/>
                                            </p:graphic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4">
                                            <p:graphicEl>
                                              <a:dgm id="{87934121-48F8-4000-A7DC-594A63E61F20}"/>
                                            </p:graphicEl>
                                          </p:spTgt>
                                        </p:tgtEl>
                                        <p:attrNameLst>
                                          <p:attrName>style.visibility</p:attrName>
                                        </p:attrNameLst>
                                      </p:cBhvr>
                                      <p:to>
                                        <p:strVal val="visible"/>
                                      </p:to>
                                    </p:set>
                                    <p:animEffect transition="in" filter="fade">
                                      <p:cBhvr>
                                        <p:cTn id="91" dur="500"/>
                                        <p:tgtEl>
                                          <p:spTgt spid="4">
                                            <p:graphicEl>
                                              <a:dgm id="{87934121-48F8-4000-A7DC-594A63E61F20}"/>
                                            </p:graphic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
                                            <p:graphicEl>
                                              <a:dgm id="{6197EBCC-7710-4380-A1B8-1BB13382E78C}"/>
                                            </p:graphicEl>
                                          </p:spTgt>
                                        </p:tgtEl>
                                        <p:attrNameLst>
                                          <p:attrName>style.visibility</p:attrName>
                                        </p:attrNameLst>
                                      </p:cBhvr>
                                      <p:to>
                                        <p:strVal val="visible"/>
                                      </p:to>
                                    </p:set>
                                    <p:animEffect transition="in" filter="fade">
                                      <p:cBhvr>
                                        <p:cTn id="94" dur="500"/>
                                        <p:tgtEl>
                                          <p:spTgt spid="4">
                                            <p:graphicEl>
                                              <a:dgm id="{6197EBCC-7710-4380-A1B8-1BB13382E78C}"/>
                                            </p:graphic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4">
                                            <p:graphicEl>
                                              <a:dgm id="{62A32B18-8796-4091-96C2-7D5722B8D8F1}"/>
                                            </p:graphicEl>
                                          </p:spTgt>
                                        </p:tgtEl>
                                        <p:attrNameLst>
                                          <p:attrName>style.visibility</p:attrName>
                                        </p:attrNameLst>
                                      </p:cBhvr>
                                      <p:to>
                                        <p:strVal val="visible"/>
                                      </p:to>
                                    </p:set>
                                    <p:animEffect transition="in" filter="fade">
                                      <p:cBhvr>
                                        <p:cTn id="99" dur="500"/>
                                        <p:tgtEl>
                                          <p:spTgt spid="4">
                                            <p:graphicEl>
                                              <a:dgm id="{62A32B18-8796-4091-96C2-7D5722B8D8F1}"/>
                                            </p:graphicEl>
                                          </p:spTgt>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
                                            <p:graphicEl>
                                              <a:dgm id="{7190DB0B-7B6B-4C0C-B149-00182CA68A8F}"/>
                                            </p:graphicEl>
                                          </p:spTgt>
                                        </p:tgtEl>
                                        <p:attrNameLst>
                                          <p:attrName>style.visibility</p:attrName>
                                        </p:attrNameLst>
                                      </p:cBhvr>
                                      <p:to>
                                        <p:strVal val="visible"/>
                                      </p:to>
                                    </p:set>
                                    <p:animEffect transition="in" filter="fade">
                                      <p:cBhvr>
                                        <p:cTn id="102" dur="500"/>
                                        <p:tgtEl>
                                          <p:spTgt spid="4">
                                            <p:graphicEl>
                                              <a:dgm id="{7190DB0B-7B6B-4C0C-B149-00182CA68A8F}"/>
                                            </p:graphic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48"/>
                                        </p:tgtEl>
                                        <p:attrNameLst>
                                          <p:attrName>style.visibility</p:attrName>
                                        </p:attrNameLst>
                                      </p:cBhvr>
                                      <p:to>
                                        <p:strVal val="visible"/>
                                      </p:to>
                                    </p:set>
                                    <p:animEffect transition="in" filter="fade">
                                      <p:cBhvr>
                                        <p:cTn id="107" dur="500"/>
                                        <p:tgtEl>
                                          <p:spTgt spid="48"/>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53"/>
                                        </p:tgtEl>
                                        <p:attrNameLst>
                                          <p:attrName>style.visibility</p:attrName>
                                        </p:attrNameLst>
                                      </p:cBhvr>
                                      <p:to>
                                        <p:strVal val="visible"/>
                                      </p:to>
                                    </p:set>
                                    <p:animEffect transition="in" filter="fade">
                                      <p:cBhvr>
                                        <p:cTn id="112" dur="500"/>
                                        <p:tgtEl>
                                          <p:spTgt spid="53"/>
                                        </p:tgtEl>
                                      </p:cBhvr>
                                    </p:animEffect>
                                  </p:childTnLst>
                                </p:cTn>
                              </p:par>
                            </p:childTnLst>
                          </p:cTn>
                        </p:par>
                      </p:childTnLst>
                    </p:cTn>
                  </p:par>
                  <p:par>
                    <p:cTn id="113" fill="hold">
                      <p:stCondLst>
                        <p:cond delay="indefinite"/>
                      </p:stCondLst>
                      <p:childTnLst>
                        <p:par>
                          <p:cTn id="114" fill="hold">
                            <p:stCondLst>
                              <p:cond delay="0"/>
                            </p:stCondLst>
                            <p:childTnLst>
                              <p:par>
                                <p:cTn id="115" presetID="2" presetClass="entr" presetSubtype="4" fill="hold" nodeType="clickEffect">
                                  <p:stCondLst>
                                    <p:cond delay="0"/>
                                  </p:stCondLst>
                                  <p:childTnLst>
                                    <p:set>
                                      <p:cBhvr>
                                        <p:cTn id="116" dur="1" fill="hold">
                                          <p:stCondLst>
                                            <p:cond delay="0"/>
                                          </p:stCondLst>
                                        </p:cTn>
                                        <p:tgtEl>
                                          <p:spTgt spid="47"/>
                                        </p:tgtEl>
                                        <p:attrNameLst>
                                          <p:attrName>style.visibility</p:attrName>
                                        </p:attrNameLst>
                                      </p:cBhvr>
                                      <p:to>
                                        <p:strVal val="visible"/>
                                      </p:to>
                                    </p:set>
                                    <p:anim calcmode="lin" valueType="num">
                                      <p:cBhvr additive="base">
                                        <p:cTn id="117" dur="500" fill="hold"/>
                                        <p:tgtEl>
                                          <p:spTgt spid="47"/>
                                        </p:tgtEl>
                                        <p:attrNameLst>
                                          <p:attrName>ppt_x</p:attrName>
                                        </p:attrNameLst>
                                      </p:cBhvr>
                                      <p:tavLst>
                                        <p:tav tm="0">
                                          <p:val>
                                            <p:strVal val="#ppt_x"/>
                                          </p:val>
                                        </p:tav>
                                        <p:tav tm="100000">
                                          <p:val>
                                            <p:strVal val="#ppt_x"/>
                                          </p:val>
                                        </p:tav>
                                      </p:tavLst>
                                    </p:anim>
                                    <p:anim calcmode="lin" valueType="num">
                                      <p:cBhvr additive="base">
                                        <p:cTn id="11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lvlOne"/>
        </p:bldSub>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25"/>
          <p:cNvSpPr txBox="1">
            <a:spLocks noGrp="1"/>
          </p:cNvSpPr>
          <p:nvPr>
            <p:ph type="title" idx="4294967295"/>
          </p:nvPr>
        </p:nvSpPr>
        <p:spPr>
          <a:xfrm>
            <a:off x="1142207" y="414887"/>
            <a:ext cx="7723187" cy="620713"/>
          </a:xfrm>
          <a:prstGeom prst="rect">
            <a:avLst/>
          </a:prstGeom>
          <a:noFill/>
          <a:ln>
            <a:noFill/>
          </a:ln>
        </p:spPr>
        <p:txBody>
          <a:bodyPr spcFirstLastPara="1" wrap="square" lIns="91425" tIns="91425" rIns="91425" bIns="91425" anchor="b" anchorCtr="0">
            <a:noAutofit/>
          </a:bodyPr>
          <a:lstStyle/>
          <a:p>
            <a:r>
              <a:rPr lang="en" sz="2800" dirty="0">
                <a:solidFill>
                  <a:schemeClr val="tx1"/>
                </a:solidFill>
              </a:rPr>
              <a:t>Team Size – Group </a:t>
            </a:r>
            <a:r>
              <a:rPr lang="en-US" sz="2800" dirty="0">
                <a:solidFill>
                  <a:schemeClr val="tx1"/>
                </a:solidFill>
              </a:rPr>
              <a:t>Size</a:t>
            </a:r>
            <a:endParaRPr sz="2800" dirty="0">
              <a:solidFill>
                <a:schemeClr val="tx1"/>
              </a:solidFill>
            </a:endParaRPr>
          </a:p>
        </p:txBody>
      </p:sp>
      <p:sp>
        <p:nvSpPr>
          <p:cNvPr id="481" name="Google Shape;481;p25"/>
          <p:cNvSpPr/>
          <p:nvPr/>
        </p:nvSpPr>
        <p:spPr>
          <a:xfrm>
            <a:off x="1430290" y="2334210"/>
            <a:ext cx="2975228" cy="2122260"/>
          </a:xfrm>
          <a:prstGeom prst="ellipse">
            <a:avLst/>
          </a:prstGeom>
          <a:solidFill>
            <a:schemeClr val="accent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 sz="3200" b="0" i="0" u="none" strike="noStrike" cap="none" dirty="0">
                <a:solidFill>
                  <a:schemeClr val="tx1"/>
                </a:solidFill>
                <a:latin typeface="Quicksand"/>
                <a:ea typeface="Quicksand"/>
                <a:cs typeface="Quicksand"/>
                <a:sym typeface="Quicksand"/>
              </a:rPr>
              <a:t>Team:</a:t>
            </a:r>
          </a:p>
          <a:p>
            <a:pPr marL="0" marR="0" lvl="0" indent="0" algn="ctr" rtl="0">
              <a:lnSpc>
                <a:spcPct val="100000"/>
              </a:lnSpc>
              <a:spcBef>
                <a:spcPts val="0"/>
              </a:spcBef>
              <a:spcAft>
                <a:spcPts val="0"/>
              </a:spcAft>
              <a:buClr>
                <a:srgbClr val="000000"/>
              </a:buClr>
              <a:buSzPts val="4000"/>
              <a:buFont typeface="Arial"/>
              <a:buNone/>
            </a:pPr>
            <a:r>
              <a:rPr lang="en" sz="3200" b="1" i="0" u="none" strike="noStrike" cap="none" dirty="0">
                <a:solidFill>
                  <a:schemeClr val="tx1"/>
                </a:solidFill>
                <a:latin typeface="Quicksand"/>
                <a:ea typeface="Quicksand"/>
                <a:cs typeface="Quicksand"/>
                <a:sym typeface="Quicksand"/>
              </a:rPr>
              <a:t>5 </a:t>
            </a:r>
            <a:r>
              <a:rPr lang="en" sz="3200" b="1" i="0" u="none" strike="noStrike" cap="none" dirty="0">
                <a:solidFill>
                  <a:schemeClr val="tx1"/>
                </a:solidFill>
                <a:latin typeface="Quicksand"/>
                <a:ea typeface="Quicksand"/>
                <a:cs typeface="Quicksand"/>
                <a:sym typeface="Wingdings" panose="05000000000000000000" pitchFamily="2" charset="2"/>
              </a:rPr>
              <a:t> </a:t>
            </a:r>
            <a:r>
              <a:rPr lang="en" sz="3200" b="1" i="0" u="none" strike="noStrike" cap="none" dirty="0">
                <a:solidFill>
                  <a:schemeClr val="tx1"/>
                </a:solidFill>
                <a:latin typeface="Quicksand"/>
                <a:ea typeface="Quicksand"/>
                <a:cs typeface="Quicksand"/>
                <a:sym typeface="Quicksand"/>
              </a:rPr>
              <a:t>7 </a:t>
            </a:r>
            <a:endParaRPr sz="3200" b="1" i="0" u="none" strike="noStrike" cap="none" dirty="0">
              <a:solidFill>
                <a:schemeClr val="tx1"/>
              </a:solidFill>
              <a:latin typeface="Quicksand"/>
              <a:ea typeface="Quicksand"/>
              <a:cs typeface="Quicksand"/>
              <a:sym typeface="Quicksand"/>
            </a:endParaRPr>
          </a:p>
          <a:p>
            <a:pPr marL="0" marR="0" lvl="0" indent="0" algn="ctr" rtl="0">
              <a:lnSpc>
                <a:spcPct val="100000"/>
              </a:lnSpc>
              <a:spcBef>
                <a:spcPts val="0"/>
              </a:spcBef>
              <a:spcAft>
                <a:spcPts val="0"/>
              </a:spcAft>
              <a:buClr>
                <a:srgbClr val="000000"/>
              </a:buClr>
              <a:buSzPts val="4000"/>
              <a:buFont typeface="Arial"/>
              <a:buNone/>
            </a:pPr>
            <a:r>
              <a:rPr lang="en" sz="3200" b="1" i="0" u="none" strike="noStrike" cap="none" dirty="0">
                <a:solidFill>
                  <a:schemeClr val="tx1"/>
                </a:solidFill>
                <a:latin typeface="Quicksand"/>
                <a:ea typeface="Quicksand"/>
                <a:cs typeface="Quicksand"/>
                <a:sym typeface="Quicksand"/>
              </a:rPr>
              <a:t>people</a:t>
            </a:r>
            <a:endParaRPr sz="3200" b="1" i="0" u="none" strike="noStrike" cap="none" dirty="0">
              <a:solidFill>
                <a:schemeClr val="tx1"/>
              </a:solidFill>
              <a:latin typeface="Quicksand"/>
              <a:ea typeface="Quicksand"/>
              <a:cs typeface="Quicksand"/>
              <a:sym typeface="Quicksand"/>
            </a:endParaRPr>
          </a:p>
        </p:txBody>
      </p:sp>
      <p:sp>
        <p:nvSpPr>
          <p:cNvPr id="482" name="Google Shape;482;p25"/>
          <p:cNvSpPr/>
          <p:nvPr/>
        </p:nvSpPr>
        <p:spPr>
          <a:xfrm>
            <a:off x="4298780" y="1255350"/>
            <a:ext cx="4024996" cy="26328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 sz="3600" dirty="0">
                <a:solidFill>
                  <a:schemeClr val="tx1"/>
                </a:solidFill>
                <a:latin typeface="Quicksand"/>
                <a:ea typeface="Quicksand"/>
                <a:cs typeface="Quicksand"/>
                <a:sym typeface="Quicksand"/>
              </a:rPr>
              <a:t>Group:</a:t>
            </a:r>
          </a:p>
          <a:p>
            <a:pPr marL="0" marR="0" lvl="0" indent="0" algn="ctr" rtl="0">
              <a:lnSpc>
                <a:spcPct val="100000"/>
              </a:lnSpc>
              <a:spcBef>
                <a:spcPts val="0"/>
              </a:spcBef>
              <a:spcAft>
                <a:spcPts val="0"/>
              </a:spcAft>
              <a:buClr>
                <a:srgbClr val="000000"/>
              </a:buClr>
              <a:buSzPts val="4000"/>
              <a:buFont typeface="Arial"/>
              <a:buNone/>
            </a:pPr>
            <a:r>
              <a:rPr lang="en" sz="3600" b="1" dirty="0">
                <a:solidFill>
                  <a:schemeClr val="tx1"/>
                </a:solidFill>
                <a:latin typeface="Quicksand"/>
                <a:ea typeface="Quicksand"/>
                <a:cs typeface="Quicksand"/>
                <a:sym typeface="Quicksand"/>
              </a:rPr>
              <a:t>10 </a:t>
            </a:r>
            <a:r>
              <a:rPr lang="en" sz="3600" b="1" dirty="0">
                <a:solidFill>
                  <a:schemeClr val="tx1"/>
                </a:solidFill>
                <a:latin typeface="Quicksand"/>
                <a:ea typeface="Quicksand"/>
                <a:cs typeface="Quicksand"/>
                <a:sym typeface="Wingdings" panose="05000000000000000000" pitchFamily="2" charset="2"/>
              </a:rPr>
              <a:t> </a:t>
            </a:r>
            <a:r>
              <a:rPr lang="en" sz="3600" b="1" i="0" u="none" strike="noStrike" cap="none" dirty="0">
                <a:solidFill>
                  <a:schemeClr val="tx1"/>
                </a:solidFill>
                <a:latin typeface="Quicksand"/>
                <a:ea typeface="Quicksand"/>
                <a:cs typeface="Quicksand"/>
                <a:sym typeface="Quicksand"/>
              </a:rPr>
              <a:t>20 people</a:t>
            </a:r>
            <a:endParaRPr sz="3600" b="1" i="0" u="none" strike="noStrike" cap="none" dirty="0">
              <a:solidFill>
                <a:schemeClr val="tx1"/>
              </a:solidFill>
              <a:latin typeface="Quicksand"/>
              <a:ea typeface="Quicksand"/>
              <a:cs typeface="Quicksand"/>
              <a:sym typeface="Quicksan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3"/>
          <p:cNvSpPr txBox="1">
            <a:spLocks noGrp="1"/>
          </p:cNvSpPr>
          <p:nvPr>
            <p:ph type="title"/>
          </p:nvPr>
        </p:nvSpPr>
        <p:spPr>
          <a:xfrm>
            <a:off x="1249406" y="546608"/>
            <a:ext cx="6858000" cy="51914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 sz="3600" b="1" dirty="0">
                <a:solidFill>
                  <a:schemeClr val="tx1"/>
                </a:solidFill>
              </a:rPr>
              <a:t>CLASS RULES</a:t>
            </a:r>
            <a:endParaRPr sz="3600" b="1" dirty="0">
              <a:solidFill>
                <a:schemeClr val="tx1"/>
              </a:solidFill>
            </a:endParaRPr>
          </a:p>
        </p:txBody>
      </p:sp>
      <p:sp>
        <p:nvSpPr>
          <p:cNvPr id="85" name="Google Shape;85;p3"/>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solidFill>
                  <a:schemeClr val="tx1"/>
                </a:solidFill>
              </a:rPr>
              <a:t>3</a:t>
            </a:fld>
            <a:endParaRPr>
              <a:solidFill>
                <a:schemeClr val="tx1"/>
              </a:solidFill>
            </a:endParaRPr>
          </a:p>
        </p:txBody>
      </p:sp>
      <p:sp>
        <p:nvSpPr>
          <p:cNvPr id="86" name="Google Shape;86;p3"/>
          <p:cNvSpPr txBox="1">
            <a:spLocks noGrp="1"/>
          </p:cNvSpPr>
          <p:nvPr>
            <p:ph type="subTitle" idx="4294967295"/>
          </p:nvPr>
        </p:nvSpPr>
        <p:spPr>
          <a:xfrm>
            <a:off x="1934783" y="1473200"/>
            <a:ext cx="6443662" cy="3436581"/>
          </a:xfrm>
          <a:prstGeom prst="rect">
            <a:avLst/>
          </a:prstGeom>
          <a:noFill/>
          <a:ln>
            <a:noFill/>
          </a:ln>
        </p:spPr>
        <p:txBody>
          <a:bodyPr spcFirstLastPara="1" wrap="square" lIns="91425" tIns="91425" rIns="91425" bIns="91425" anchor="t" anchorCtr="0">
            <a:noAutofit/>
          </a:bodyPr>
          <a:lstStyle/>
          <a:p>
            <a:pPr marL="457200" marR="0" lvl="0" indent="-381000" algn="l" rtl="0">
              <a:lnSpc>
                <a:spcPct val="150000"/>
              </a:lnSpc>
              <a:spcBef>
                <a:spcPts val="0"/>
              </a:spcBef>
              <a:spcAft>
                <a:spcPts val="0"/>
              </a:spcAft>
              <a:buClrTx/>
              <a:buSzPts val="2400"/>
              <a:buFont typeface="Quicksand"/>
              <a:buAutoNum type="arabicPeriod"/>
            </a:pPr>
            <a:r>
              <a:rPr lang="en" sz="2400" b="0" i="0" u="none" strike="noStrike" cap="none" dirty="0">
                <a:solidFill>
                  <a:schemeClr val="tx1"/>
                </a:solidFill>
                <a:latin typeface="Quicksand"/>
                <a:ea typeface="Quicksand"/>
                <a:cs typeface="Quicksand"/>
                <a:sym typeface="Quicksand"/>
              </a:rPr>
              <a:t>Attendance check 10’ after class starts</a:t>
            </a:r>
            <a:endParaRPr sz="2400" b="0" i="0" u="none" strike="noStrike" cap="none" dirty="0">
              <a:solidFill>
                <a:schemeClr val="tx1"/>
              </a:solidFill>
              <a:latin typeface="Quicksand"/>
              <a:ea typeface="Quicksand"/>
              <a:cs typeface="Quicksand"/>
              <a:sym typeface="Quicksand"/>
            </a:endParaRPr>
          </a:p>
          <a:p>
            <a:pPr marL="457200" marR="0" lvl="0" indent="-381000" algn="l" rtl="0">
              <a:lnSpc>
                <a:spcPct val="150000"/>
              </a:lnSpc>
              <a:spcBef>
                <a:spcPts val="0"/>
              </a:spcBef>
              <a:spcAft>
                <a:spcPts val="0"/>
              </a:spcAft>
              <a:buClrTx/>
              <a:buSzPts val="2400"/>
              <a:buFont typeface="Quicksand"/>
              <a:buAutoNum type="arabicPeriod"/>
            </a:pPr>
            <a:r>
              <a:rPr lang="en" sz="2400" b="0" i="0" u="none" strike="noStrike" cap="none" dirty="0">
                <a:solidFill>
                  <a:schemeClr val="tx1"/>
                </a:solidFill>
                <a:latin typeface="Quicksand"/>
                <a:ea typeface="Quicksand"/>
                <a:cs typeface="Quicksand"/>
                <a:sym typeface="Quicksand"/>
              </a:rPr>
              <a:t>Submit assignments on time</a:t>
            </a:r>
          </a:p>
          <a:p>
            <a:pPr marL="457200" marR="0" lvl="0" indent="-381000" algn="l" rtl="0">
              <a:lnSpc>
                <a:spcPct val="150000"/>
              </a:lnSpc>
              <a:spcBef>
                <a:spcPts val="0"/>
              </a:spcBef>
              <a:spcAft>
                <a:spcPts val="0"/>
              </a:spcAft>
              <a:buClrTx/>
              <a:buSzPts val="2400"/>
              <a:buFont typeface="Quicksand"/>
              <a:buAutoNum type="arabicPeriod"/>
            </a:pPr>
            <a:r>
              <a:rPr lang="en" dirty="0">
                <a:solidFill>
                  <a:schemeClr val="tx1"/>
                </a:solidFill>
              </a:rPr>
              <a:t>Respect (self and others)</a:t>
            </a:r>
          </a:p>
          <a:p>
            <a:pPr marL="457200" marR="0" lvl="0" indent="-381000" algn="l" rtl="0">
              <a:lnSpc>
                <a:spcPct val="150000"/>
              </a:lnSpc>
              <a:spcBef>
                <a:spcPts val="0"/>
              </a:spcBef>
              <a:spcAft>
                <a:spcPts val="0"/>
              </a:spcAft>
              <a:buClrTx/>
              <a:buSzPts val="2400"/>
              <a:buFont typeface="Quicksand"/>
              <a:buAutoNum type="arabicPeriod"/>
            </a:pPr>
            <a:r>
              <a:rPr lang="en" dirty="0">
                <a:solidFill>
                  <a:schemeClr val="tx1"/>
                </a:solidFill>
              </a:rPr>
              <a:t>No personal activities</a:t>
            </a:r>
          </a:p>
          <a:p>
            <a:pPr marL="457200" marR="0" lvl="0" indent="-381000" algn="l" rtl="0">
              <a:lnSpc>
                <a:spcPct val="150000"/>
              </a:lnSpc>
              <a:spcBef>
                <a:spcPts val="0"/>
              </a:spcBef>
              <a:spcAft>
                <a:spcPts val="0"/>
              </a:spcAft>
              <a:buClrTx/>
              <a:buSzPts val="2400"/>
              <a:buFont typeface="Quicksand"/>
              <a:buAutoNum type="arabicPeriod"/>
            </a:pPr>
            <a:r>
              <a:rPr lang="en-US" dirty="0">
                <a:solidFill>
                  <a:schemeClr val="tx1"/>
                </a:solidFill>
              </a:rPr>
              <a:t>Right attitude</a:t>
            </a:r>
            <a:endParaRPr dirty="0">
              <a:solidFill>
                <a:schemeClr val="tx1"/>
              </a:solidFill>
            </a:endParaRPr>
          </a:p>
        </p:txBody>
      </p:sp>
      <p:grpSp>
        <p:nvGrpSpPr>
          <p:cNvPr id="117" name="Google Shape;117;p3"/>
          <p:cNvGrpSpPr/>
          <p:nvPr/>
        </p:nvGrpSpPr>
        <p:grpSpPr>
          <a:xfrm>
            <a:off x="7216288" y="3680777"/>
            <a:ext cx="1079481" cy="1051467"/>
            <a:chOff x="5916675" y="927975"/>
            <a:chExt cx="516350" cy="502950"/>
          </a:xfrm>
        </p:grpSpPr>
        <p:sp>
          <p:nvSpPr>
            <p:cNvPr id="118" name="Google Shape;118;p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solidFill>
              <a:srgbClr val="FF0000"/>
            </a:solidFill>
            <a:ln w="9525" cap="rnd" cmpd="sng">
              <a:solidFill>
                <a:srgbClr val="FFFF00"/>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tx1"/>
                </a:solidFill>
                <a:latin typeface="Arial"/>
                <a:ea typeface="Arial"/>
                <a:cs typeface="Arial"/>
                <a:sym typeface="Arial"/>
              </a:endParaRPr>
            </a:p>
          </p:txBody>
        </p:sp>
        <p:sp>
          <p:nvSpPr>
            <p:cNvPr id="119" name="Google Shape;119;p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solidFill>
              <a:srgbClr val="FF0000"/>
            </a:solidFill>
            <a:ln w="9525" cap="rnd" cmpd="sng">
              <a:solidFill>
                <a:srgbClr val="FFFF00"/>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tx1"/>
                </a:solidFill>
                <a:latin typeface="Arial"/>
                <a:ea typeface="Arial"/>
                <a:cs typeface="Arial"/>
                <a:sym typeface="Arial"/>
              </a:endParaRPr>
            </a:p>
          </p:txBody>
        </p:sp>
      </p:grpSp>
      <p:sp>
        <p:nvSpPr>
          <p:cNvPr id="120" name="Google Shape;120;p3"/>
          <p:cNvSpPr/>
          <p:nvPr/>
        </p:nvSpPr>
        <p:spPr>
          <a:xfrm>
            <a:off x="7694128" y="4268790"/>
            <a:ext cx="1000561" cy="565194"/>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9525" cap="rnd" cmpd="sng">
            <a:solidFill>
              <a:srgbClr val="FFFFFF"/>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tx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27"/>
          <p:cNvSpPr txBox="1">
            <a:spLocks noGrp="1"/>
          </p:cNvSpPr>
          <p:nvPr>
            <p:ph type="title"/>
          </p:nvPr>
        </p:nvSpPr>
        <p:spPr>
          <a:xfrm>
            <a:off x="1165475" y="604610"/>
            <a:ext cx="6858000" cy="345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endParaRPr sz="2400" dirty="0">
              <a:solidFill>
                <a:schemeClr val="tx1"/>
              </a:solidFill>
            </a:endParaRPr>
          </a:p>
          <a:p>
            <a:pPr marL="0" lvl="0" indent="0" algn="l" rtl="0">
              <a:lnSpc>
                <a:spcPct val="100000"/>
              </a:lnSpc>
              <a:spcBef>
                <a:spcPts val="0"/>
              </a:spcBef>
              <a:spcAft>
                <a:spcPts val="0"/>
              </a:spcAft>
              <a:buSzPts val="1800"/>
              <a:buNone/>
            </a:pPr>
            <a:r>
              <a:rPr lang="en" sz="2400" dirty="0">
                <a:solidFill>
                  <a:schemeClr val="tx1"/>
                </a:solidFill>
              </a:rPr>
              <a:t>THE FUNCTIONAL TEAM</a:t>
            </a:r>
            <a:endParaRPr sz="2400" dirty="0">
              <a:solidFill>
                <a:schemeClr val="tx1"/>
              </a:solidFill>
            </a:endParaRPr>
          </a:p>
        </p:txBody>
      </p:sp>
      <p:sp>
        <p:nvSpPr>
          <p:cNvPr id="497" name="Google Shape;497;p27"/>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30</a:t>
            </a:fld>
            <a:endParaRPr/>
          </a:p>
        </p:txBody>
      </p:sp>
      <p:sp>
        <p:nvSpPr>
          <p:cNvPr id="496" name="Google Shape;496;p27"/>
          <p:cNvSpPr txBox="1"/>
          <p:nvPr/>
        </p:nvSpPr>
        <p:spPr>
          <a:xfrm>
            <a:off x="1354556" y="1108822"/>
            <a:ext cx="6668919" cy="2548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600"/>
              </a:spcBef>
              <a:spcAft>
                <a:spcPts val="0"/>
              </a:spcAft>
              <a:buClr>
                <a:srgbClr val="000000"/>
              </a:buClr>
              <a:buSzPts val="2100"/>
              <a:buFont typeface="Arial"/>
              <a:buNone/>
            </a:pPr>
            <a:r>
              <a:rPr lang="en" sz="2800" b="1" i="0" u="none" strike="noStrike" cap="none" dirty="0">
                <a:solidFill>
                  <a:srgbClr val="FFFF00"/>
                </a:solidFill>
                <a:effectLst>
                  <a:outerShdw blurRad="38100" dist="38100" dir="2700000" algn="tl">
                    <a:srgbClr val="000000">
                      <a:alpha val="43137"/>
                    </a:srgbClr>
                  </a:outerShdw>
                </a:effectLst>
                <a:latin typeface="Quicksand"/>
                <a:ea typeface="Quicksand"/>
                <a:cs typeface="Quicksand"/>
                <a:sym typeface="Quicksand"/>
              </a:rPr>
              <a:t>Functional lines: </a:t>
            </a:r>
            <a:r>
              <a:rPr lang="en" sz="2400" b="0" i="0" u="none" strike="noStrike" cap="none" dirty="0">
                <a:solidFill>
                  <a:schemeClr val="tx1"/>
                </a:solidFill>
                <a:latin typeface="Quicksand"/>
                <a:ea typeface="Quicksand"/>
                <a:cs typeface="Quicksand"/>
                <a:sym typeface="Quicksand"/>
              </a:rPr>
              <a:t>people working together carry out the same or similar functions.</a:t>
            </a:r>
          </a:p>
          <a:p>
            <a:pPr marL="0" marR="0" lvl="0" indent="0" algn="l" rtl="0">
              <a:lnSpc>
                <a:spcPct val="115000"/>
              </a:lnSpc>
              <a:spcBef>
                <a:spcPts val="600"/>
              </a:spcBef>
              <a:spcAft>
                <a:spcPts val="0"/>
              </a:spcAft>
              <a:buClr>
                <a:srgbClr val="000000"/>
              </a:buClr>
              <a:buSzPts val="2100"/>
              <a:buFont typeface="Arial"/>
              <a:buNone/>
            </a:pPr>
            <a:endParaRPr sz="2400" b="0" i="0" u="none" strike="noStrike" cap="none" dirty="0">
              <a:solidFill>
                <a:srgbClr val="FFFFFF"/>
              </a:solidFill>
              <a:latin typeface="Quicksand"/>
              <a:ea typeface="Quicksand"/>
              <a:cs typeface="Quicksand"/>
              <a:sym typeface="Quicksand"/>
            </a:endParaRPr>
          </a:p>
          <a:p>
            <a:pPr marL="0" marR="0" lvl="0" indent="0" algn="l" rtl="0">
              <a:lnSpc>
                <a:spcPct val="115000"/>
              </a:lnSpc>
              <a:spcBef>
                <a:spcPts val="600"/>
              </a:spcBef>
              <a:spcAft>
                <a:spcPts val="0"/>
              </a:spcAft>
              <a:buClr>
                <a:srgbClr val="000000"/>
              </a:buClr>
              <a:buSzPts val="2100"/>
              <a:buFont typeface="Arial"/>
              <a:buNone/>
            </a:pPr>
            <a:r>
              <a:rPr lang="en" sz="2800" b="1" i="0" u="none" strike="noStrike" cap="none" dirty="0">
                <a:solidFill>
                  <a:schemeClr val="accent4">
                    <a:lumMod val="75000"/>
                  </a:schemeClr>
                </a:solidFill>
                <a:effectLst>
                  <a:outerShdw blurRad="38100" dist="38100" dir="2700000" algn="tl">
                    <a:srgbClr val="000000">
                      <a:alpha val="43137"/>
                    </a:srgbClr>
                  </a:outerShdw>
                </a:effectLst>
                <a:latin typeface="Quicksand"/>
                <a:ea typeface="Quicksand"/>
                <a:cs typeface="Quicksand"/>
                <a:sym typeface="Quicksand"/>
              </a:rPr>
              <a:t>A functional team: </a:t>
            </a:r>
            <a:r>
              <a:rPr lang="en" sz="2400" b="0" i="0" u="none" strike="noStrike" cap="none" dirty="0">
                <a:solidFill>
                  <a:schemeClr val="tx1"/>
                </a:solidFill>
                <a:latin typeface="Quicksand"/>
                <a:ea typeface="Quicksand"/>
                <a:cs typeface="Quicksand"/>
                <a:sym typeface="Quicksand"/>
              </a:rPr>
              <a:t>a team in which work is carried out within such a functionally organized group.</a:t>
            </a:r>
            <a:endParaRPr sz="2400" b="0" i="0" u="none" strike="noStrike" cap="none" dirty="0">
              <a:solidFill>
                <a:schemeClr val="tx1"/>
              </a:solidFill>
              <a:latin typeface="Quicksand"/>
              <a:ea typeface="Quicksand"/>
              <a:cs typeface="Quicksand"/>
              <a:sym typeface="Quicksan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96">
                                            <p:txEl>
                                              <p:pRg st="0" end="0"/>
                                            </p:txEl>
                                          </p:spTgt>
                                        </p:tgtEl>
                                        <p:attrNameLst>
                                          <p:attrName>style.visibility</p:attrName>
                                        </p:attrNameLst>
                                      </p:cBhvr>
                                      <p:to>
                                        <p:strVal val="visible"/>
                                      </p:to>
                                    </p:set>
                                    <p:anim calcmode="lin" valueType="num">
                                      <p:cBhvr additive="base">
                                        <p:cTn id="7" dur="500" fill="hold"/>
                                        <p:tgtEl>
                                          <p:spTgt spid="49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9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96">
                                            <p:txEl>
                                              <p:pRg st="2" end="2"/>
                                            </p:txEl>
                                          </p:spTgt>
                                        </p:tgtEl>
                                        <p:attrNameLst>
                                          <p:attrName>style.visibility</p:attrName>
                                        </p:attrNameLst>
                                      </p:cBhvr>
                                      <p:to>
                                        <p:strVal val="visible"/>
                                      </p:to>
                                    </p:set>
                                    <p:anim calcmode="lin" valueType="num">
                                      <p:cBhvr additive="base">
                                        <p:cTn id="13" dur="500" fill="hold"/>
                                        <p:tgtEl>
                                          <p:spTgt spid="49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9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29"/>
          <p:cNvSpPr txBox="1">
            <a:spLocks noGrp="1"/>
          </p:cNvSpPr>
          <p:nvPr>
            <p:ph type="title"/>
          </p:nvPr>
        </p:nvSpPr>
        <p:spPr>
          <a:xfrm>
            <a:off x="1420911" y="1449163"/>
            <a:ext cx="6858000" cy="345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 sz="2400" b="1" dirty="0">
                <a:solidFill>
                  <a:srgbClr val="FFFF00"/>
                </a:solidFill>
                <a:effectLst>
                  <a:outerShdw blurRad="38100" dist="38100" dir="2700000" algn="tl">
                    <a:srgbClr val="000000">
                      <a:alpha val="43137"/>
                    </a:srgbClr>
                  </a:outerShdw>
                </a:effectLst>
              </a:rPr>
              <a:t>The project (single) team</a:t>
            </a:r>
            <a:endParaRPr sz="2400" b="1" dirty="0">
              <a:solidFill>
                <a:srgbClr val="FFFF00"/>
              </a:solidFill>
              <a:effectLst>
                <a:outerShdw blurRad="38100" dist="38100" dir="2700000" algn="tl">
                  <a:srgbClr val="000000">
                    <a:alpha val="43137"/>
                  </a:srgbClr>
                </a:outerShdw>
              </a:effectLst>
            </a:endParaRPr>
          </a:p>
        </p:txBody>
      </p:sp>
      <p:sp>
        <p:nvSpPr>
          <p:cNvPr id="529" name="Google Shape;529;p29"/>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31</a:t>
            </a:fld>
            <a:endParaRPr/>
          </a:p>
        </p:txBody>
      </p:sp>
      <p:sp>
        <p:nvSpPr>
          <p:cNvPr id="528" name="Google Shape;528;p29"/>
          <p:cNvSpPr txBox="1"/>
          <p:nvPr/>
        </p:nvSpPr>
        <p:spPr>
          <a:xfrm>
            <a:off x="1367979" y="1686292"/>
            <a:ext cx="7155178" cy="3326091"/>
          </a:xfrm>
          <a:prstGeom prst="rect">
            <a:avLst/>
          </a:prstGeom>
          <a:noFill/>
          <a:ln>
            <a:noFill/>
          </a:ln>
        </p:spPr>
        <p:txBody>
          <a:bodyPr spcFirstLastPara="1" wrap="square" lIns="91425" tIns="91425" rIns="91425" bIns="91425" anchor="t" anchorCtr="0">
            <a:noAutofit/>
          </a:bodyPr>
          <a:lstStyle/>
          <a:p>
            <a:pPr marL="457200" marR="0" lvl="0" indent="-355600" algn="l" rtl="0">
              <a:spcBef>
                <a:spcPts val="1200"/>
              </a:spcBef>
              <a:spcAft>
                <a:spcPts val="0"/>
              </a:spcAft>
              <a:buClrTx/>
              <a:buSzPct val="100000"/>
              <a:buFont typeface="Arial" panose="020B0604020202020204" pitchFamily="34" charset="0"/>
              <a:buChar char="•"/>
            </a:pPr>
            <a:r>
              <a:rPr lang="en" sz="2400" b="0" i="0" u="none" strike="noStrike" cap="none" dirty="0">
                <a:solidFill>
                  <a:schemeClr val="tx1"/>
                </a:solidFill>
                <a:latin typeface="Quicksand"/>
                <a:ea typeface="Quicksand"/>
                <a:cs typeface="Quicksand"/>
                <a:sym typeface="Quicksand"/>
              </a:rPr>
              <a:t>The project, or single, team consists of a group of people who come together as a distinct organizational unit in order to work on a project or projects.</a:t>
            </a:r>
          </a:p>
          <a:p>
            <a:pPr marL="457200" marR="0" lvl="0" indent="-355600" algn="l" rtl="0">
              <a:spcBef>
                <a:spcPts val="1200"/>
              </a:spcBef>
              <a:spcAft>
                <a:spcPts val="0"/>
              </a:spcAft>
              <a:buClrTx/>
              <a:buSzPct val="100000"/>
              <a:buFont typeface="Arial" panose="020B0604020202020204" pitchFamily="34" charset="0"/>
              <a:buChar char="•"/>
            </a:pPr>
            <a:r>
              <a:rPr lang="en" sz="2400" b="0" i="0" u="none" strike="noStrike" cap="none" dirty="0">
                <a:solidFill>
                  <a:schemeClr val="tx1"/>
                </a:solidFill>
                <a:latin typeface="Quicksand"/>
                <a:ea typeface="Quicksand"/>
                <a:cs typeface="Quicksand"/>
                <a:sym typeface="Quicksand"/>
              </a:rPr>
              <a:t>The team is often led by a project manager, though self-managing and self-organizing arrangements are also found.</a:t>
            </a:r>
            <a:endParaRPr sz="2400" b="0" i="0" u="none" strike="noStrike" cap="none" dirty="0">
              <a:solidFill>
                <a:schemeClr val="tx1"/>
              </a:solidFill>
              <a:latin typeface="Quicksand"/>
              <a:ea typeface="Quicksand"/>
              <a:cs typeface="Quicksand"/>
              <a:sym typeface="Quicksand"/>
            </a:endParaRPr>
          </a:p>
          <a:p>
            <a:pPr marL="0" marR="0" lvl="0" indent="0" algn="l" rtl="0">
              <a:spcBef>
                <a:spcPts val="1200"/>
              </a:spcBef>
              <a:spcAft>
                <a:spcPts val="0"/>
              </a:spcAft>
              <a:buClr>
                <a:srgbClr val="000000"/>
              </a:buClr>
              <a:buSzPts val="2000"/>
              <a:buFont typeface="Arial"/>
              <a:buNone/>
            </a:pPr>
            <a:endParaRPr sz="2400" b="0" i="0" u="none" strike="noStrike" cap="none" dirty="0">
              <a:solidFill>
                <a:schemeClr val="tx1"/>
              </a:solidFill>
              <a:latin typeface="Quicksand"/>
              <a:ea typeface="Quicksand"/>
              <a:cs typeface="Quicksand"/>
              <a:sym typeface="Quicksand"/>
            </a:endParaRPr>
          </a:p>
        </p:txBody>
      </p:sp>
      <p:sp>
        <p:nvSpPr>
          <p:cNvPr id="6" name="TextBox 5">
            <a:extLst>
              <a:ext uri="{FF2B5EF4-FFF2-40B4-BE49-F238E27FC236}">
                <a16:creationId xmlns:a16="http://schemas.microsoft.com/office/drawing/2014/main" id="{D25C661C-0D86-48A4-B29E-07C5469B4878}"/>
              </a:ext>
            </a:extLst>
          </p:cNvPr>
          <p:cNvSpPr txBox="1"/>
          <p:nvPr/>
        </p:nvSpPr>
        <p:spPr>
          <a:xfrm>
            <a:off x="1136900" y="517744"/>
            <a:ext cx="4572000" cy="46166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buClr>
                <a:schemeClr val="accent1"/>
              </a:buClr>
              <a:buSzPts val="1800"/>
              <a:buFont typeface="Quicksand"/>
              <a:buNone/>
              <a:defRPr sz="2800">
                <a:solidFill>
                  <a:srgbClr val="39C0BA"/>
                </a:solidFill>
                <a:latin typeface="Quicksand"/>
                <a:ea typeface="Quicksand"/>
                <a:cs typeface="Quicksand"/>
                <a:sym typeface="Quicksand"/>
              </a:defRPr>
            </a:lvl1pPr>
            <a:lvl2pPr>
              <a:buClr>
                <a:schemeClr val="accent1"/>
              </a:buClr>
              <a:buSzPts val="1800"/>
              <a:buFont typeface="Quicksand"/>
              <a:buNone/>
              <a:defRPr sz="1800">
                <a:solidFill>
                  <a:schemeClr val="accent1"/>
                </a:solidFill>
                <a:latin typeface="Quicksand"/>
                <a:ea typeface="Quicksand"/>
                <a:cs typeface="Quicksand"/>
                <a:sym typeface="Quicksand"/>
              </a:defRPr>
            </a:lvl2pPr>
            <a:lvl3pPr>
              <a:buClr>
                <a:schemeClr val="accent1"/>
              </a:buClr>
              <a:buSzPts val="1800"/>
              <a:buFont typeface="Quicksand"/>
              <a:buNone/>
              <a:defRPr sz="1800">
                <a:solidFill>
                  <a:schemeClr val="accent1"/>
                </a:solidFill>
                <a:latin typeface="Quicksand"/>
                <a:ea typeface="Quicksand"/>
                <a:cs typeface="Quicksand"/>
                <a:sym typeface="Quicksand"/>
              </a:defRPr>
            </a:lvl3pPr>
            <a:lvl4pPr>
              <a:buClr>
                <a:schemeClr val="accent1"/>
              </a:buClr>
              <a:buSzPts val="1800"/>
              <a:buFont typeface="Quicksand"/>
              <a:buNone/>
              <a:defRPr sz="1800">
                <a:solidFill>
                  <a:schemeClr val="accent1"/>
                </a:solidFill>
                <a:latin typeface="Quicksand"/>
                <a:ea typeface="Quicksand"/>
                <a:cs typeface="Quicksand"/>
                <a:sym typeface="Quicksand"/>
              </a:defRPr>
            </a:lvl4pPr>
            <a:lvl5pPr>
              <a:buClr>
                <a:schemeClr val="accent1"/>
              </a:buClr>
              <a:buSzPts val="1800"/>
              <a:buFont typeface="Quicksand"/>
              <a:buNone/>
              <a:defRPr sz="1800">
                <a:solidFill>
                  <a:schemeClr val="accent1"/>
                </a:solidFill>
                <a:latin typeface="Quicksand"/>
                <a:ea typeface="Quicksand"/>
                <a:cs typeface="Quicksand"/>
                <a:sym typeface="Quicksand"/>
              </a:defRPr>
            </a:lvl5pPr>
            <a:lvl6pPr>
              <a:buClr>
                <a:schemeClr val="accent1"/>
              </a:buClr>
              <a:buSzPts val="1800"/>
              <a:buFont typeface="Quicksand"/>
              <a:buNone/>
              <a:defRPr sz="1800">
                <a:solidFill>
                  <a:schemeClr val="accent1"/>
                </a:solidFill>
                <a:latin typeface="Quicksand"/>
                <a:ea typeface="Quicksand"/>
                <a:cs typeface="Quicksand"/>
                <a:sym typeface="Quicksand"/>
              </a:defRPr>
            </a:lvl6pPr>
            <a:lvl7pPr>
              <a:buClr>
                <a:schemeClr val="accent1"/>
              </a:buClr>
              <a:buSzPts val="1800"/>
              <a:buFont typeface="Quicksand"/>
              <a:buNone/>
              <a:defRPr sz="1800">
                <a:solidFill>
                  <a:schemeClr val="accent1"/>
                </a:solidFill>
                <a:latin typeface="Quicksand"/>
                <a:ea typeface="Quicksand"/>
                <a:cs typeface="Quicksand"/>
                <a:sym typeface="Quicksand"/>
              </a:defRPr>
            </a:lvl7pPr>
            <a:lvl8pPr>
              <a:buClr>
                <a:schemeClr val="accent1"/>
              </a:buClr>
              <a:buSzPts val="1800"/>
              <a:buFont typeface="Quicksand"/>
              <a:buNone/>
              <a:defRPr sz="1800">
                <a:solidFill>
                  <a:schemeClr val="accent1"/>
                </a:solidFill>
                <a:latin typeface="Quicksand"/>
                <a:ea typeface="Quicksand"/>
                <a:cs typeface="Quicksand"/>
                <a:sym typeface="Quicksand"/>
              </a:defRPr>
            </a:lvl8pPr>
            <a:lvl9pPr>
              <a:buClr>
                <a:schemeClr val="accent1"/>
              </a:buClr>
              <a:buSzPts val="1800"/>
              <a:buFont typeface="Quicksand"/>
              <a:buNone/>
              <a:defRPr sz="1800">
                <a:solidFill>
                  <a:schemeClr val="accent1"/>
                </a:solidFill>
                <a:latin typeface="Quicksand"/>
                <a:ea typeface="Quicksand"/>
                <a:cs typeface="Quicksand"/>
                <a:sym typeface="Quicksand"/>
              </a:defRPr>
            </a:lvl9pPr>
          </a:lstStyle>
          <a:p>
            <a:r>
              <a:rPr lang="en" dirty="0">
                <a:solidFill>
                  <a:schemeClr val="tx1"/>
                </a:solidFill>
              </a:rPr>
              <a:t>T</a:t>
            </a:r>
            <a:r>
              <a:rPr lang="en-US" dirty="0">
                <a:solidFill>
                  <a:schemeClr val="tx1"/>
                </a:solidFill>
              </a:rPr>
              <a:t>h</a:t>
            </a:r>
            <a:r>
              <a:rPr lang="en" dirty="0">
                <a:solidFill>
                  <a:schemeClr val="tx1"/>
                </a:solidFill>
              </a:rPr>
              <a:t>e functional team</a:t>
            </a:r>
            <a:endParaRPr lang="en-US"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28">
                                            <p:txEl>
                                              <p:pRg st="0" end="0"/>
                                            </p:txEl>
                                          </p:spTgt>
                                        </p:tgtEl>
                                        <p:attrNameLst>
                                          <p:attrName>style.visibility</p:attrName>
                                        </p:attrNameLst>
                                      </p:cBhvr>
                                      <p:to>
                                        <p:strVal val="visible"/>
                                      </p:to>
                                    </p:set>
                                    <p:anim calcmode="lin" valueType="num">
                                      <p:cBhvr additive="base">
                                        <p:cTn id="7" dur="500" fill="hold"/>
                                        <p:tgtEl>
                                          <p:spTgt spid="52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2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28">
                                            <p:txEl>
                                              <p:pRg st="1" end="1"/>
                                            </p:txEl>
                                          </p:spTgt>
                                        </p:tgtEl>
                                        <p:attrNameLst>
                                          <p:attrName>style.visibility</p:attrName>
                                        </p:attrNameLst>
                                      </p:cBhvr>
                                      <p:to>
                                        <p:strVal val="visible"/>
                                      </p:to>
                                    </p:set>
                                    <p:anim calcmode="lin" valueType="num">
                                      <p:cBhvr additive="base">
                                        <p:cTn id="13" dur="500" fill="hold"/>
                                        <p:tgtEl>
                                          <p:spTgt spid="52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28">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8"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30"/>
          <p:cNvSpPr txBox="1">
            <a:spLocks noGrp="1"/>
          </p:cNvSpPr>
          <p:nvPr>
            <p:ph type="title"/>
          </p:nvPr>
        </p:nvSpPr>
        <p:spPr>
          <a:xfrm>
            <a:off x="1326342" y="1430600"/>
            <a:ext cx="6858000" cy="345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 sz="2400" b="1" u="sng" dirty="0">
                <a:solidFill>
                  <a:schemeClr val="accent4">
                    <a:lumMod val="75000"/>
                  </a:schemeClr>
                </a:solidFill>
              </a:rPr>
              <a:t>The Matrix team</a:t>
            </a:r>
            <a:endParaRPr sz="2400" b="1" u="sng" dirty="0">
              <a:solidFill>
                <a:schemeClr val="accent4">
                  <a:lumMod val="75000"/>
                </a:schemeClr>
              </a:solidFill>
            </a:endParaRPr>
          </a:p>
        </p:txBody>
      </p:sp>
      <p:sp>
        <p:nvSpPr>
          <p:cNvPr id="536" name="Google Shape;536;p30"/>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32</a:t>
            </a:fld>
            <a:endParaRPr/>
          </a:p>
        </p:txBody>
      </p:sp>
      <p:sp>
        <p:nvSpPr>
          <p:cNvPr id="535" name="Google Shape;535;p30"/>
          <p:cNvSpPr txBox="1"/>
          <p:nvPr/>
        </p:nvSpPr>
        <p:spPr>
          <a:xfrm>
            <a:off x="1165475" y="1401505"/>
            <a:ext cx="6384000" cy="755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600"/>
              </a:spcBef>
              <a:spcAft>
                <a:spcPts val="0"/>
              </a:spcAft>
              <a:buClr>
                <a:srgbClr val="000000"/>
              </a:buClr>
              <a:buSzPts val="2000"/>
              <a:buFont typeface="Arial"/>
              <a:buNone/>
            </a:pPr>
            <a:endParaRPr sz="2000" b="0" i="0" u="none" strike="noStrike" cap="none">
              <a:solidFill>
                <a:srgbClr val="FFFFFF"/>
              </a:solidFill>
              <a:latin typeface="Quicksand"/>
              <a:ea typeface="Quicksand"/>
              <a:cs typeface="Quicksand"/>
              <a:sym typeface="Quicksand"/>
            </a:endParaRPr>
          </a:p>
        </p:txBody>
      </p:sp>
      <p:sp>
        <p:nvSpPr>
          <p:cNvPr id="537" name="Google Shape;537;p30"/>
          <p:cNvSpPr txBox="1"/>
          <p:nvPr/>
        </p:nvSpPr>
        <p:spPr>
          <a:xfrm>
            <a:off x="1272098" y="1609013"/>
            <a:ext cx="7357682" cy="7557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15000"/>
              </a:lnSpc>
              <a:spcBef>
                <a:spcPts val="600"/>
              </a:spcBef>
              <a:spcAft>
                <a:spcPts val="0"/>
              </a:spcAft>
              <a:buClrTx/>
              <a:buSzPct val="100000"/>
              <a:buFont typeface="Arial" panose="020B0604020202020204" pitchFamily="34" charset="0"/>
              <a:buChar char="•"/>
            </a:pPr>
            <a:r>
              <a:rPr lang="en" sz="1800" b="0" i="0" u="none" strike="noStrike" cap="none" dirty="0">
                <a:solidFill>
                  <a:schemeClr val="tx1"/>
                </a:solidFill>
                <a:latin typeface="Quicksand"/>
                <a:ea typeface="Quicksand"/>
                <a:cs typeface="Quicksand"/>
                <a:sym typeface="Quicksand"/>
              </a:rPr>
              <a:t>In a matrix team, staff report to different managers for different aspects of their work. Matrix structures are often, but not exclusively, found in projects.</a:t>
            </a:r>
            <a:endParaRPr sz="1800" b="0" i="0" u="none" strike="noStrike" cap="none" dirty="0">
              <a:solidFill>
                <a:schemeClr val="tx1"/>
              </a:solidFill>
              <a:latin typeface="Quicksand"/>
              <a:ea typeface="Quicksand"/>
              <a:cs typeface="Quicksand"/>
              <a:sym typeface="Quicksand"/>
            </a:endParaRPr>
          </a:p>
        </p:txBody>
      </p:sp>
      <p:grpSp>
        <p:nvGrpSpPr>
          <p:cNvPr id="2" name="Group 1">
            <a:extLst>
              <a:ext uri="{FF2B5EF4-FFF2-40B4-BE49-F238E27FC236}">
                <a16:creationId xmlns:a16="http://schemas.microsoft.com/office/drawing/2014/main" id="{FEF0828F-96E5-2274-6A1D-6CF372785BE4}"/>
              </a:ext>
            </a:extLst>
          </p:cNvPr>
          <p:cNvGrpSpPr/>
          <p:nvPr/>
        </p:nvGrpSpPr>
        <p:grpSpPr>
          <a:xfrm>
            <a:off x="951823" y="2778788"/>
            <a:ext cx="8120034" cy="2263226"/>
            <a:chOff x="967321" y="2681674"/>
            <a:chExt cx="8120034" cy="2263226"/>
          </a:xfrm>
        </p:grpSpPr>
        <p:pic>
          <p:nvPicPr>
            <p:cNvPr id="3" name="Picture 2">
              <a:extLst>
                <a:ext uri="{FF2B5EF4-FFF2-40B4-BE49-F238E27FC236}">
                  <a16:creationId xmlns:a16="http://schemas.microsoft.com/office/drawing/2014/main" id="{418E021B-F290-493F-851C-9F2DF8EB88D7}"/>
                </a:ext>
              </a:extLst>
            </p:cNvPr>
            <p:cNvPicPr>
              <a:picLocks noChangeAspect="1"/>
            </p:cNvPicPr>
            <p:nvPr/>
          </p:nvPicPr>
          <p:blipFill>
            <a:blip r:embed="rId3"/>
            <a:stretch>
              <a:fillRect/>
            </a:stretch>
          </p:blipFill>
          <p:spPr>
            <a:xfrm>
              <a:off x="967321" y="2774664"/>
              <a:ext cx="5849158" cy="2170236"/>
            </a:xfrm>
            <a:prstGeom prst="rect">
              <a:avLst/>
            </a:prstGeom>
          </p:spPr>
        </p:pic>
        <p:sp>
          <p:nvSpPr>
            <p:cNvPr id="9" name="TextBox 8">
              <a:extLst>
                <a:ext uri="{FF2B5EF4-FFF2-40B4-BE49-F238E27FC236}">
                  <a16:creationId xmlns:a16="http://schemas.microsoft.com/office/drawing/2014/main" id="{C0DBB44A-586E-4F3B-AEBF-483C872B9E42}"/>
                </a:ext>
              </a:extLst>
            </p:cNvPr>
            <p:cNvSpPr txBox="1"/>
            <p:nvPr/>
          </p:nvSpPr>
          <p:spPr>
            <a:xfrm>
              <a:off x="6761008" y="2681674"/>
              <a:ext cx="2326347" cy="15459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55600">
                <a:lnSpc>
                  <a:spcPct val="115000"/>
                </a:lnSpc>
                <a:spcBef>
                  <a:spcPts val="600"/>
                </a:spcBef>
                <a:buClr>
                  <a:srgbClr val="FFFFFF"/>
                </a:buClr>
                <a:buSzPts val="2000"/>
                <a:buFont typeface="Quicksand"/>
                <a:buChar char="★"/>
                <a:defRPr sz="2000">
                  <a:solidFill>
                    <a:srgbClr val="FFFFFF"/>
                  </a:solidFill>
                  <a:latin typeface="Quicksand"/>
                  <a:ea typeface="Quicksand"/>
                  <a:cs typeface="Quicksand"/>
                </a:defRPr>
              </a:lvl1pPr>
            </a:lstStyle>
            <a:p>
              <a:pPr>
                <a:buClrTx/>
                <a:buSzPct val="100000"/>
                <a:buFont typeface="Arial" panose="020B0604020202020204" pitchFamily="34" charset="0"/>
                <a:buChar char="•"/>
              </a:pPr>
              <a:r>
                <a:rPr lang="en-US" sz="1800" dirty="0">
                  <a:solidFill>
                    <a:schemeClr val="tx1"/>
                  </a:solidFill>
                  <a:sym typeface="Quicksand"/>
                </a:rPr>
                <a:t>Matrix structures are more common in large and multinational organizations.</a:t>
              </a:r>
            </a:p>
          </p:txBody>
        </p:sp>
      </p:grpSp>
      <p:sp>
        <p:nvSpPr>
          <p:cNvPr id="8" name="TextBox 7">
            <a:extLst>
              <a:ext uri="{FF2B5EF4-FFF2-40B4-BE49-F238E27FC236}">
                <a16:creationId xmlns:a16="http://schemas.microsoft.com/office/drawing/2014/main" id="{A9EED211-2724-4E07-A00C-1A19D3156AA0}"/>
              </a:ext>
            </a:extLst>
          </p:cNvPr>
          <p:cNvSpPr txBox="1"/>
          <p:nvPr/>
        </p:nvSpPr>
        <p:spPr>
          <a:xfrm>
            <a:off x="1165475" y="523976"/>
            <a:ext cx="4572000" cy="46166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buClr>
                <a:schemeClr val="accent1"/>
              </a:buClr>
              <a:buSzPts val="1800"/>
              <a:buFont typeface="Quicksand"/>
              <a:buNone/>
              <a:defRPr sz="2800">
                <a:solidFill>
                  <a:srgbClr val="39C0BA"/>
                </a:solidFill>
                <a:latin typeface="Quicksand"/>
                <a:ea typeface="Quicksand"/>
                <a:cs typeface="Quicksand"/>
                <a:sym typeface="Quicksand"/>
              </a:defRPr>
            </a:lvl1pPr>
            <a:lvl2pPr>
              <a:buClr>
                <a:schemeClr val="accent1"/>
              </a:buClr>
              <a:buSzPts val="1800"/>
              <a:buFont typeface="Quicksand"/>
              <a:buNone/>
              <a:defRPr sz="1800">
                <a:solidFill>
                  <a:schemeClr val="accent1"/>
                </a:solidFill>
                <a:latin typeface="Quicksand"/>
                <a:ea typeface="Quicksand"/>
                <a:cs typeface="Quicksand"/>
                <a:sym typeface="Quicksand"/>
              </a:defRPr>
            </a:lvl2pPr>
            <a:lvl3pPr>
              <a:buClr>
                <a:schemeClr val="accent1"/>
              </a:buClr>
              <a:buSzPts val="1800"/>
              <a:buFont typeface="Quicksand"/>
              <a:buNone/>
              <a:defRPr sz="1800">
                <a:solidFill>
                  <a:schemeClr val="accent1"/>
                </a:solidFill>
                <a:latin typeface="Quicksand"/>
                <a:ea typeface="Quicksand"/>
                <a:cs typeface="Quicksand"/>
                <a:sym typeface="Quicksand"/>
              </a:defRPr>
            </a:lvl3pPr>
            <a:lvl4pPr>
              <a:buClr>
                <a:schemeClr val="accent1"/>
              </a:buClr>
              <a:buSzPts val="1800"/>
              <a:buFont typeface="Quicksand"/>
              <a:buNone/>
              <a:defRPr sz="1800">
                <a:solidFill>
                  <a:schemeClr val="accent1"/>
                </a:solidFill>
                <a:latin typeface="Quicksand"/>
                <a:ea typeface="Quicksand"/>
                <a:cs typeface="Quicksand"/>
                <a:sym typeface="Quicksand"/>
              </a:defRPr>
            </a:lvl4pPr>
            <a:lvl5pPr>
              <a:buClr>
                <a:schemeClr val="accent1"/>
              </a:buClr>
              <a:buSzPts val="1800"/>
              <a:buFont typeface="Quicksand"/>
              <a:buNone/>
              <a:defRPr sz="1800">
                <a:solidFill>
                  <a:schemeClr val="accent1"/>
                </a:solidFill>
                <a:latin typeface="Quicksand"/>
                <a:ea typeface="Quicksand"/>
                <a:cs typeface="Quicksand"/>
                <a:sym typeface="Quicksand"/>
              </a:defRPr>
            </a:lvl5pPr>
            <a:lvl6pPr>
              <a:buClr>
                <a:schemeClr val="accent1"/>
              </a:buClr>
              <a:buSzPts val="1800"/>
              <a:buFont typeface="Quicksand"/>
              <a:buNone/>
              <a:defRPr sz="1800">
                <a:solidFill>
                  <a:schemeClr val="accent1"/>
                </a:solidFill>
                <a:latin typeface="Quicksand"/>
                <a:ea typeface="Quicksand"/>
                <a:cs typeface="Quicksand"/>
                <a:sym typeface="Quicksand"/>
              </a:defRPr>
            </a:lvl6pPr>
            <a:lvl7pPr>
              <a:buClr>
                <a:schemeClr val="accent1"/>
              </a:buClr>
              <a:buSzPts val="1800"/>
              <a:buFont typeface="Quicksand"/>
              <a:buNone/>
              <a:defRPr sz="1800">
                <a:solidFill>
                  <a:schemeClr val="accent1"/>
                </a:solidFill>
                <a:latin typeface="Quicksand"/>
                <a:ea typeface="Quicksand"/>
                <a:cs typeface="Quicksand"/>
                <a:sym typeface="Quicksand"/>
              </a:defRPr>
            </a:lvl7pPr>
            <a:lvl8pPr>
              <a:buClr>
                <a:schemeClr val="accent1"/>
              </a:buClr>
              <a:buSzPts val="1800"/>
              <a:buFont typeface="Quicksand"/>
              <a:buNone/>
              <a:defRPr sz="1800">
                <a:solidFill>
                  <a:schemeClr val="accent1"/>
                </a:solidFill>
                <a:latin typeface="Quicksand"/>
                <a:ea typeface="Quicksand"/>
                <a:cs typeface="Quicksand"/>
                <a:sym typeface="Quicksand"/>
              </a:defRPr>
            </a:lvl8pPr>
            <a:lvl9pPr>
              <a:buClr>
                <a:schemeClr val="accent1"/>
              </a:buClr>
              <a:buSzPts val="1800"/>
              <a:buFont typeface="Quicksand"/>
              <a:buNone/>
              <a:defRPr sz="1800">
                <a:solidFill>
                  <a:schemeClr val="accent1"/>
                </a:solidFill>
                <a:latin typeface="Quicksand"/>
                <a:ea typeface="Quicksand"/>
                <a:cs typeface="Quicksand"/>
                <a:sym typeface="Quicksand"/>
              </a:defRPr>
            </a:lvl9pPr>
          </a:lstStyle>
          <a:p>
            <a:r>
              <a:rPr lang="en" dirty="0">
                <a:solidFill>
                  <a:schemeClr val="tx1"/>
                </a:solidFill>
              </a:rPr>
              <a:t>T</a:t>
            </a:r>
            <a:r>
              <a:rPr lang="en-US" dirty="0">
                <a:solidFill>
                  <a:schemeClr val="tx1"/>
                </a:solidFill>
              </a:rPr>
              <a:t>h</a:t>
            </a:r>
            <a:r>
              <a:rPr lang="en" dirty="0">
                <a:solidFill>
                  <a:schemeClr val="tx1"/>
                </a:solidFill>
              </a:rPr>
              <a:t>e functional team</a:t>
            </a:r>
            <a:endParaRPr lang="en-US"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37"/>
                                        </p:tgtEl>
                                        <p:attrNameLst>
                                          <p:attrName>style.visibility</p:attrName>
                                        </p:attrNameLst>
                                      </p:cBhvr>
                                      <p:to>
                                        <p:strVal val="visible"/>
                                      </p:to>
                                    </p:set>
                                    <p:anim calcmode="lin" valueType="num">
                                      <p:cBhvr additive="base">
                                        <p:cTn id="7" dur="500" fill="hold"/>
                                        <p:tgtEl>
                                          <p:spTgt spid="537"/>
                                        </p:tgtEl>
                                        <p:attrNameLst>
                                          <p:attrName>ppt_x</p:attrName>
                                        </p:attrNameLst>
                                      </p:cBhvr>
                                      <p:tavLst>
                                        <p:tav tm="0">
                                          <p:val>
                                            <p:strVal val="#ppt_x"/>
                                          </p:val>
                                        </p:tav>
                                        <p:tav tm="100000">
                                          <p:val>
                                            <p:strVal val="#ppt_x"/>
                                          </p:val>
                                        </p:tav>
                                      </p:tavLst>
                                    </p:anim>
                                    <p:anim calcmode="lin" valueType="num">
                                      <p:cBhvr additive="base">
                                        <p:cTn id="8" dur="500" fill="hold"/>
                                        <p:tgtEl>
                                          <p:spTgt spid="53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1"/>
          <p:cNvSpPr txBox="1">
            <a:spLocks noGrp="1"/>
          </p:cNvSpPr>
          <p:nvPr>
            <p:ph type="title"/>
          </p:nvPr>
        </p:nvSpPr>
        <p:spPr>
          <a:xfrm>
            <a:off x="1306505" y="604610"/>
            <a:ext cx="6858000" cy="345000"/>
          </a:xfrm>
          <a:prstGeom prst="rect">
            <a:avLst/>
          </a:prstGeom>
          <a:noFill/>
          <a:ln>
            <a:noFill/>
          </a:ln>
        </p:spPr>
        <p:txBody>
          <a:bodyPr spcFirstLastPara="1" wrap="square" lIns="91425" tIns="91425" rIns="91425" bIns="91425" anchor="b" anchorCtr="0">
            <a:noAutofit/>
          </a:bodyPr>
          <a:lstStyle/>
          <a:p>
            <a:r>
              <a:rPr lang="en" sz="2400" b="1" dirty="0">
                <a:solidFill>
                  <a:srgbClr val="FFFF00"/>
                </a:solidFill>
                <a:effectLst>
                  <a:outerShdw blurRad="38100" dist="38100" dir="2700000" algn="tl">
                    <a:srgbClr val="000000">
                      <a:alpha val="43137"/>
                    </a:srgbClr>
                  </a:outerShdw>
                </a:effectLst>
              </a:rPr>
              <a:t>The matrix team</a:t>
            </a:r>
            <a:endParaRPr sz="2400" b="1" dirty="0">
              <a:solidFill>
                <a:srgbClr val="FFFF00"/>
              </a:solidFill>
              <a:effectLst>
                <a:outerShdw blurRad="38100" dist="38100" dir="2700000" algn="tl">
                  <a:srgbClr val="000000">
                    <a:alpha val="43137"/>
                  </a:srgbClr>
                </a:outerShdw>
              </a:effectLst>
            </a:endParaRPr>
          </a:p>
        </p:txBody>
      </p:sp>
      <p:sp>
        <p:nvSpPr>
          <p:cNvPr id="544" name="Google Shape;544;p31"/>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33</a:t>
            </a:fld>
            <a:endParaRPr/>
          </a:p>
        </p:txBody>
      </p:sp>
      <p:sp>
        <p:nvSpPr>
          <p:cNvPr id="543" name="Google Shape;543;p31"/>
          <p:cNvSpPr txBox="1"/>
          <p:nvPr/>
        </p:nvSpPr>
        <p:spPr>
          <a:xfrm>
            <a:off x="1165475" y="1401505"/>
            <a:ext cx="6384000" cy="755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600"/>
              </a:spcBef>
              <a:spcAft>
                <a:spcPts val="0"/>
              </a:spcAft>
              <a:buClr>
                <a:srgbClr val="000000"/>
              </a:buClr>
              <a:buSzPts val="2000"/>
              <a:buFont typeface="Arial"/>
              <a:buNone/>
            </a:pPr>
            <a:endParaRPr sz="2000" b="0" i="0" u="none" strike="noStrike" cap="none">
              <a:solidFill>
                <a:srgbClr val="FFFFFF"/>
              </a:solidFill>
              <a:latin typeface="Quicksand"/>
              <a:ea typeface="Quicksand"/>
              <a:cs typeface="Quicksand"/>
              <a:sym typeface="Quicksand"/>
            </a:endParaRPr>
          </a:p>
        </p:txBody>
      </p:sp>
      <p:pic>
        <p:nvPicPr>
          <p:cNvPr id="545" name="Google Shape;545;p31"/>
          <p:cNvPicPr preferRelativeResize="0"/>
          <p:nvPr/>
        </p:nvPicPr>
        <p:blipFill rotWithShape="1">
          <a:blip r:embed="rId3">
            <a:alphaModFix/>
          </a:blip>
          <a:srcRect/>
          <a:stretch/>
        </p:blipFill>
        <p:spPr>
          <a:xfrm>
            <a:off x="4905214" y="1923179"/>
            <a:ext cx="3783805" cy="2126233"/>
          </a:xfrm>
          <a:prstGeom prst="rect">
            <a:avLst/>
          </a:prstGeom>
          <a:noFill/>
          <a:ln>
            <a:noFill/>
          </a:ln>
        </p:spPr>
      </p:pic>
      <p:sp>
        <p:nvSpPr>
          <p:cNvPr id="7" name="TextBox 6">
            <a:extLst>
              <a:ext uri="{FF2B5EF4-FFF2-40B4-BE49-F238E27FC236}">
                <a16:creationId xmlns:a16="http://schemas.microsoft.com/office/drawing/2014/main" id="{286DD68B-4905-4790-BA49-284FA64FEDBC}"/>
              </a:ext>
            </a:extLst>
          </p:cNvPr>
          <p:cNvSpPr txBox="1"/>
          <p:nvPr/>
        </p:nvSpPr>
        <p:spPr>
          <a:xfrm>
            <a:off x="1335184" y="1331996"/>
            <a:ext cx="3400321" cy="3308598"/>
          </a:xfrm>
          <a:prstGeom prst="rect">
            <a:avLst/>
          </a:prstGeom>
          <a:noFill/>
        </p:spPr>
        <p:txBody>
          <a:bodyPr wrap="square">
            <a:spAutoFit/>
          </a:bodyPr>
          <a:lstStyle/>
          <a:p>
            <a:r>
              <a:rPr lang="en-US" sz="1900" dirty="0">
                <a:solidFill>
                  <a:schemeClr val="tx1"/>
                </a:solidFill>
                <a:latin typeface="Quicksand" panose="020B0604020202020204" charset="0"/>
              </a:rPr>
              <a:t>For a matrix team, i</a:t>
            </a:r>
            <a:r>
              <a:rPr lang="en-US" sz="1900" b="0" i="0" u="none" strike="noStrike" baseline="0" dirty="0">
                <a:solidFill>
                  <a:schemeClr val="tx1"/>
                </a:solidFill>
                <a:latin typeface="Quicksand" panose="020B0604020202020204" charset="0"/>
              </a:rPr>
              <a:t>t is important to overcome the problems staff might have with the dual reporting lines </a:t>
            </a:r>
            <a:r>
              <a:rPr lang="en-US" sz="1900" b="0" i="1" u="none" strike="noStrike" baseline="0" dirty="0">
                <a:solidFill>
                  <a:schemeClr val="tx1"/>
                </a:solidFill>
                <a:latin typeface="Quicksand" panose="020B0604020202020204" charset="0"/>
              </a:rPr>
              <a:t>(the ‘two-boss’ problem)</a:t>
            </a:r>
            <a:r>
              <a:rPr lang="en-US" sz="1900" b="0" i="0" u="none" strike="noStrike" baseline="0" dirty="0">
                <a:solidFill>
                  <a:schemeClr val="tx1"/>
                </a:solidFill>
                <a:latin typeface="Quicksand" panose="020B0604020202020204" charset="0"/>
              </a:rPr>
              <a:t>.</a:t>
            </a:r>
          </a:p>
          <a:p>
            <a:endParaRPr lang="en-US" sz="1900" b="0" i="0" u="none" strike="noStrike" baseline="0" dirty="0">
              <a:solidFill>
                <a:schemeClr val="tx1"/>
              </a:solidFill>
              <a:latin typeface="Quicksand" panose="020B0604020202020204" charset="0"/>
            </a:endParaRPr>
          </a:p>
          <a:p>
            <a:r>
              <a:rPr lang="en-US" sz="1900" b="0" i="0" u="none" strike="noStrike" baseline="0" dirty="0">
                <a:solidFill>
                  <a:schemeClr val="tx1"/>
                </a:solidFill>
                <a:latin typeface="Quicksand" panose="020B0604020202020204" charset="0"/>
              </a:rPr>
              <a:t>This requires building good interpersonal relationships with the team members and regular, effective communication. </a:t>
            </a:r>
            <a:endParaRPr lang="en-US" sz="1900" dirty="0">
              <a:solidFill>
                <a:schemeClr val="tx1"/>
              </a:solidFill>
              <a:latin typeface="Quicksand"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45"/>
                                        </p:tgtEl>
                                        <p:attrNameLst>
                                          <p:attrName>style.visibility</p:attrName>
                                        </p:attrNameLst>
                                      </p:cBhvr>
                                      <p:to>
                                        <p:strVal val="visible"/>
                                      </p:to>
                                    </p:set>
                                    <p:anim calcmode="lin" valueType="num">
                                      <p:cBhvr additive="base">
                                        <p:cTn id="13" dur="500" fill="hold"/>
                                        <p:tgtEl>
                                          <p:spTgt spid="545"/>
                                        </p:tgtEl>
                                        <p:attrNameLst>
                                          <p:attrName>ppt_x</p:attrName>
                                        </p:attrNameLst>
                                      </p:cBhvr>
                                      <p:tavLst>
                                        <p:tav tm="0">
                                          <p:val>
                                            <p:strVal val="#ppt_x"/>
                                          </p:val>
                                        </p:tav>
                                        <p:tav tm="100000">
                                          <p:val>
                                            <p:strVal val="#ppt_x"/>
                                          </p:val>
                                        </p:tav>
                                      </p:tavLst>
                                    </p:anim>
                                    <p:anim calcmode="lin" valueType="num">
                                      <p:cBhvr additive="base">
                                        <p:cTn id="14" dur="500" fill="hold"/>
                                        <p:tgtEl>
                                          <p:spTgt spid="54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32"/>
          <p:cNvSpPr txBox="1">
            <a:spLocks noGrp="1"/>
          </p:cNvSpPr>
          <p:nvPr>
            <p:ph type="title"/>
          </p:nvPr>
        </p:nvSpPr>
        <p:spPr>
          <a:xfrm>
            <a:off x="1302635" y="1459598"/>
            <a:ext cx="6858000" cy="345000"/>
          </a:xfrm>
          <a:prstGeom prst="rect">
            <a:avLst/>
          </a:prstGeom>
          <a:noFill/>
          <a:ln>
            <a:noFill/>
          </a:ln>
        </p:spPr>
        <p:txBody>
          <a:bodyPr spcFirstLastPara="1" wrap="square" lIns="91425" tIns="91425" rIns="91425" bIns="91425" anchor="b" anchorCtr="0">
            <a:noAutofit/>
          </a:bodyPr>
          <a:lstStyle/>
          <a:p>
            <a:r>
              <a:rPr lang="en" sz="2400" b="1" dirty="0">
                <a:solidFill>
                  <a:srgbClr val="FFFF00"/>
                </a:solidFill>
                <a:effectLst>
                  <a:outerShdw blurRad="38100" dist="38100" dir="2700000" algn="tl">
                    <a:srgbClr val="000000">
                      <a:alpha val="43137"/>
                    </a:srgbClr>
                  </a:outerShdw>
                </a:effectLst>
              </a:rPr>
              <a:t>The Contract team</a:t>
            </a:r>
            <a:endParaRPr sz="2400" b="1" dirty="0">
              <a:solidFill>
                <a:srgbClr val="FFFF00"/>
              </a:solidFill>
              <a:effectLst>
                <a:outerShdw blurRad="38100" dist="38100" dir="2700000" algn="tl">
                  <a:srgbClr val="000000">
                    <a:alpha val="43137"/>
                  </a:srgbClr>
                </a:outerShdw>
              </a:effectLst>
            </a:endParaRPr>
          </a:p>
        </p:txBody>
      </p:sp>
      <p:sp>
        <p:nvSpPr>
          <p:cNvPr id="552" name="Google Shape;552;p32"/>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34</a:t>
            </a:fld>
            <a:endParaRPr/>
          </a:p>
        </p:txBody>
      </p:sp>
      <p:sp>
        <p:nvSpPr>
          <p:cNvPr id="551" name="Google Shape;551;p32"/>
          <p:cNvSpPr txBox="1"/>
          <p:nvPr/>
        </p:nvSpPr>
        <p:spPr>
          <a:xfrm>
            <a:off x="1169989" y="1711609"/>
            <a:ext cx="7353168" cy="7557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15000"/>
              </a:lnSpc>
              <a:spcBef>
                <a:spcPts val="600"/>
              </a:spcBef>
              <a:spcAft>
                <a:spcPts val="0"/>
              </a:spcAft>
              <a:buClrTx/>
              <a:buSzPct val="100000"/>
              <a:buFont typeface="Arial" panose="020B0604020202020204" pitchFamily="34" charset="0"/>
              <a:buChar char="•"/>
            </a:pPr>
            <a:r>
              <a:rPr lang="en" sz="2400" b="0" i="0" u="none" strike="noStrike" cap="none" dirty="0">
                <a:solidFill>
                  <a:schemeClr val="tx1"/>
                </a:solidFill>
                <a:latin typeface="Quicksand"/>
                <a:ea typeface="Quicksand"/>
                <a:cs typeface="Quicksand"/>
                <a:sym typeface="Quicksand"/>
              </a:rPr>
              <a:t>Is brought in from outside in order to do the project work.</a:t>
            </a:r>
            <a:endParaRPr sz="2400" b="0" i="0" u="none" strike="noStrike" cap="none" dirty="0">
              <a:solidFill>
                <a:schemeClr val="tx1"/>
              </a:solidFill>
              <a:latin typeface="Quicksand"/>
              <a:ea typeface="Quicksand"/>
              <a:cs typeface="Quicksand"/>
              <a:sym typeface="Quicksand"/>
            </a:endParaRPr>
          </a:p>
          <a:p>
            <a:pPr marL="457200" marR="0" lvl="0" indent="-355600" algn="l" rtl="0">
              <a:lnSpc>
                <a:spcPct val="115000"/>
              </a:lnSpc>
              <a:spcBef>
                <a:spcPts val="0"/>
              </a:spcBef>
              <a:spcAft>
                <a:spcPts val="0"/>
              </a:spcAft>
              <a:buClrTx/>
              <a:buSzPct val="100000"/>
              <a:buFont typeface="Arial" panose="020B0604020202020204" pitchFamily="34" charset="0"/>
              <a:buChar char="•"/>
            </a:pPr>
            <a:r>
              <a:rPr lang="en" sz="2400" b="0" i="0" u="none" strike="noStrike" cap="none" dirty="0">
                <a:solidFill>
                  <a:schemeClr val="tx1"/>
                </a:solidFill>
                <a:latin typeface="Quicksand"/>
                <a:ea typeface="Quicksand"/>
                <a:cs typeface="Quicksand"/>
                <a:sym typeface="Quicksand"/>
              </a:rPr>
              <a:t>The client will judge the success of the project.</a:t>
            </a:r>
            <a:endParaRPr sz="2400" b="0" i="0" u="none" strike="noStrike" cap="none" dirty="0">
              <a:solidFill>
                <a:schemeClr val="tx1"/>
              </a:solidFill>
              <a:latin typeface="Quicksand"/>
              <a:ea typeface="Quicksand"/>
              <a:cs typeface="Quicksand"/>
              <a:sym typeface="Quicksand"/>
            </a:endParaRPr>
          </a:p>
          <a:p>
            <a:pPr marL="457200" marR="0" lvl="0" indent="-355600" algn="l" rtl="0">
              <a:lnSpc>
                <a:spcPct val="115000"/>
              </a:lnSpc>
              <a:spcBef>
                <a:spcPts val="0"/>
              </a:spcBef>
              <a:spcAft>
                <a:spcPts val="0"/>
              </a:spcAft>
              <a:buClrTx/>
              <a:buSzPct val="100000"/>
              <a:buFont typeface="Arial" panose="020B0604020202020204" pitchFamily="34" charset="0"/>
              <a:buChar char="•"/>
            </a:pPr>
            <a:r>
              <a:rPr lang="en" sz="2400" b="0" i="0" u="none" strike="noStrike" cap="none" dirty="0">
                <a:solidFill>
                  <a:schemeClr val="tx1"/>
                </a:solidFill>
                <a:latin typeface="Quicksand"/>
                <a:ea typeface="Quicksand"/>
                <a:cs typeface="Quicksand"/>
                <a:sym typeface="Quicksand"/>
              </a:rPr>
              <a:t>A variant of this is the so-called “outsourced supply team”: the team is physically situated remotely from the project manager.</a:t>
            </a:r>
            <a:endParaRPr sz="2400" b="0" i="0" u="none" strike="noStrike" cap="none" dirty="0">
              <a:solidFill>
                <a:schemeClr val="tx1"/>
              </a:solidFill>
              <a:latin typeface="Quicksand"/>
              <a:ea typeface="Quicksand"/>
              <a:cs typeface="Quicksand"/>
              <a:sym typeface="Quicksand"/>
            </a:endParaRPr>
          </a:p>
        </p:txBody>
      </p:sp>
      <p:sp>
        <p:nvSpPr>
          <p:cNvPr id="5" name="TextBox 4">
            <a:extLst>
              <a:ext uri="{FF2B5EF4-FFF2-40B4-BE49-F238E27FC236}">
                <a16:creationId xmlns:a16="http://schemas.microsoft.com/office/drawing/2014/main" id="{46F87264-6C0C-4BDE-84C4-5CA28D889772}"/>
              </a:ext>
            </a:extLst>
          </p:cNvPr>
          <p:cNvSpPr txBox="1"/>
          <p:nvPr/>
        </p:nvSpPr>
        <p:spPr>
          <a:xfrm>
            <a:off x="1165475" y="545330"/>
            <a:ext cx="4572000" cy="46166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buClr>
                <a:schemeClr val="accent1"/>
              </a:buClr>
              <a:buSzPts val="1800"/>
              <a:buFont typeface="Quicksand"/>
              <a:buNone/>
              <a:defRPr sz="2800">
                <a:solidFill>
                  <a:srgbClr val="39C0BA"/>
                </a:solidFill>
                <a:latin typeface="Quicksand"/>
                <a:ea typeface="Quicksand"/>
                <a:cs typeface="Quicksand"/>
                <a:sym typeface="Quicksand"/>
              </a:defRPr>
            </a:lvl1pPr>
            <a:lvl2pPr>
              <a:buClr>
                <a:schemeClr val="accent1"/>
              </a:buClr>
              <a:buSzPts val="1800"/>
              <a:buFont typeface="Quicksand"/>
              <a:buNone/>
              <a:defRPr sz="1800">
                <a:solidFill>
                  <a:schemeClr val="accent1"/>
                </a:solidFill>
                <a:latin typeface="Quicksand"/>
                <a:ea typeface="Quicksand"/>
                <a:cs typeface="Quicksand"/>
                <a:sym typeface="Quicksand"/>
              </a:defRPr>
            </a:lvl2pPr>
            <a:lvl3pPr>
              <a:buClr>
                <a:schemeClr val="accent1"/>
              </a:buClr>
              <a:buSzPts val="1800"/>
              <a:buFont typeface="Quicksand"/>
              <a:buNone/>
              <a:defRPr sz="1800">
                <a:solidFill>
                  <a:schemeClr val="accent1"/>
                </a:solidFill>
                <a:latin typeface="Quicksand"/>
                <a:ea typeface="Quicksand"/>
                <a:cs typeface="Quicksand"/>
                <a:sym typeface="Quicksand"/>
              </a:defRPr>
            </a:lvl3pPr>
            <a:lvl4pPr>
              <a:buClr>
                <a:schemeClr val="accent1"/>
              </a:buClr>
              <a:buSzPts val="1800"/>
              <a:buFont typeface="Quicksand"/>
              <a:buNone/>
              <a:defRPr sz="1800">
                <a:solidFill>
                  <a:schemeClr val="accent1"/>
                </a:solidFill>
                <a:latin typeface="Quicksand"/>
                <a:ea typeface="Quicksand"/>
                <a:cs typeface="Quicksand"/>
                <a:sym typeface="Quicksand"/>
              </a:defRPr>
            </a:lvl4pPr>
            <a:lvl5pPr>
              <a:buClr>
                <a:schemeClr val="accent1"/>
              </a:buClr>
              <a:buSzPts val="1800"/>
              <a:buFont typeface="Quicksand"/>
              <a:buNone/>
              <a:defRPr sz="1800">
                <a:solidFill>
                  <a:schemeClr val="accent1"/>
                </a:solidFill>
                <a:latin typeface="Quicksand"/>
                <a:ea typeface="Quicksand"/>
                <a:cs typeface="Quicksand"/>
                <a:sym typeface="Quicksand"/>
              </a:defRPr>
            </a:lvl5pPr>
            <a:lvl6pPr>
              <a:buClr>
                <a:schemeClr val="accent1"/>
              </a:buClr>
              <a:buSzPts val="1800"/>
              <a:buFont typeface="Quicksand"/>
              <a:buNone/>
              <a:defRPr sz="1800">
                <a:solidFill>
                  <a:schemeClr val="accent1"/>
                </a:solidFill>
                <a:latin typeface="Quicksand"/>
                <a:ea typeface="Quicksand"/>
                <a:cs typeface="Quicksand"/>
                <a:sym typeface="Quicksand"/>
              </a:defRPr>
            </a:lvl6pPr>
            <a:lvl7pPr>
              <a:buClr>
                <a:schemeClr val="accent1"/>
              </a:buClr>
              <a:buSzPts val="1800"/>
              <a:buFont typeface="Quicksand"/>
              <a:buNone/>
              <a:defRPr sz="1800">
                <a:solidFill>
                  <a:schemeClr val="accent1"/>
                </a:solidFill>
                <a:latin typeface="Quicksand"/>
                <a:ea typeface="Quicksand"/>
                <a:cs typeface="Quicksand"/>
                <a:sym typeface="Quicksand"/>
              </a:defRPr>
            </a:lvl7pPr>
            <a:lvl8pPr>
              <a:buClr>
                <a:schemeClr val="accent1"/>
              </a:buClr>
              <a:buSzPts val="1800"/>
              <a:buFont typeface="Quicksand"/>
              <a:buNone/>
              <a:defRPr sz="1800">
                <a:solidFill>
                  <a:schemeClr val="accent1"/>
                </a:solidFill>
                <a:latin typeface="Quicksand"/>
                <a:ea typeface="Quicksand"/>
                <a:cs typeface="Quicksand"/>
                <a:sym typeface="Quicksand"/>
              </a:defRPr>
            </a:lvl8pPr>
            <a:lvl9pPr>
              <a:buClr>
                <a:schemeClr val="accent1"/>
              </a:buClr>
              <a:buSzPts val="1800"/>
              <a:buFont typeface="Quicksand"/>
              <a:buNone/>
              <a:defRPr sz="1800">
                <a:solidFill>
                  <a:schemeClr val="accent1"/>
                </a:solidFill>
                <a:latin typeface="Quicksand"/>
                <a:ea typeface="Quicksand"/>
                <a:cs typeface="Quicksand"/>
                <a:sym typeface="Quicksand"/>
              </a:defRPr>
            </a:lvl9pPr>
          </a:lstStyle>
          <a:p>
            <a:r>
              <a:rPr lang="en" dirty="0">
                <a:solidFill>
                  <a:schemeClr val="tx1"/>
                </a:solidFill>
              </a:rPr>
              <a:t>T</a:t>
            </a:r>
            <a:r>
              <a:rPr lang="en-US" dirty="0">
                <a:solidFill>
                  <a:schemeClr val="tx1"/>
                </a:solidFill>
              </a:rPr>
              <a:t>h</a:t>
            </a:r>
            <a:r>
              <a:rPr lang="en" dirty="0">
                <a:solidFill>
                  <a:schemeClr val="tx1"/>
                </a:solidFill>
              </a:rPr>
              <a:t>e functional team</a:t>
            </a:r>
            <a:endParaRPr lang="en-US" dirty="0">
              <a:solidFill>
                <a:schemeClr val="tx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33"/>
          <p:cNvSpPr txBox="1">
            <a:spLocks noGrp="1"/>
          </p:cNvSpPr>
          <p:nvPr>
            <p:ph type="title"/>
          </p:nvPr>
        </p:nvSpPr>
        <p:spPr>
          <a:xfrm>
            <a:off x="1165475" y="1447803"/>
            <a:ext cx="6858000" cy="345000"/>
          </a:xfrm>
          <a:prstGeom prst="rect">
            <a:avLst/>
          </a:prstGeom>
          <a:noFill/>
          <a:ln>
            <a:noFill/>
          </a:ln>
        </p:spPr>
        <p:txBody>
          <a:bodyPr spcFirstLastPara="1" wrap="square" lIns="91425" tIns="91425" rIns="91425" bIns="91425" anchor="b" anchorCtr="0">
            <a:noAutofit/>
          </a:bodyPr>
          <a:lstStyle/>
          <a:p>
            <a:r>
              <a:rPr lang="en" sz="2400" b="1" dirty="0">
                <a:solidFill>
                  <a:schemeClr val="accent4">
                    <a:lumMod val="75000"/>
                  </a:schemeClr>
                </a:solidFill>
                <a:effectLst>
                  <a:outerShdw blurRad="38100" dist="38100" dir="2700000" algn="tl">
                    <a:srgbClr val="000000">
                      <a:alpha val="43137"/>
                    </a:srgbClr>
                  </a:outerShdw>
                </a:effectLst>
              </a:rPr>
              <a:t>Mixed-structure Team</a:t>
            </a:r>
            <a:endParaRPr sz="2400" b="1" dirty="0">
              <a:solidFill>
                <a:schemeClr val="accent4">
                  <a:lumMod val="75000"/>
                </a:schemeClr>
              </a:solidFill>
              <a:effectLst>
                <a:outerShdw blurRad="38100" dist="38100" dir="2700000" algn="tl">
                  <a:srgbClr val="000000">
                    <a:alpha val="43137"/>
                  </a:srgbClr>
                </a:outerShdw>
              </a:effectLst>
            </a:endParaRPr>
          </a:p>
        </p:txBody>
      </p:sp>
      <p:sp>
        <p:nvSpPr>
          <p:cNvPr id="559" name="Google Shape;559;p33"/>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35</a:t>
            </a:fld>
            <a:endParaRPr/>
          </a:p>
        </p:txBody>
      </p:sp>
      <p:sp>
        <p:nvSpPr>
          <p:cNvPr id="558" name="Google Shape;558;p33"/>
          <p:cNvSpPr txBox="1"/>
          <p:nvPr/>
        </p:nvSpPr>
        <p:spPr>
          <a:xfrm>
            <a:off x="1165475" y="1816050"/>
            <a:ext cx="6930900" cy="7557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15000"/>
              </a:lnSpc>
              <a:spcBef>
                <a:spcPts val="600"/>
              </a:spcBef>
              <a:spcAft>
                <a:spcPts val="0"/>
              </a:spcAft>
              <a:buClrTx/>
              <a:buSzPts val="2000"/>
              <a:buFont typeface="Arial" panose="020B0604020202020204" pitchFamily="34" charset="0"/>
              <a:buChar char="•"/>
            </a:pPr>
            <a:r>
              <a:rPr lang="en" sz="2000" b="0" i="0" u="none" strike="noStrike" cap="none" dirty="0">
                <a:solidFill>
                  <a:schemeClr val="tx1"/>
                </a:solidFill>
                <a:latin typeface="Quicksand"/>
                <a:ea typeface="Quicksand"/>
                <a:cs typeface="Quicksand"/>
                <a:sym typeface="Quicksand"/>
              </a:rPr>
              <a:t>Some members may be employed to work full time</a:t>
            </a:r>
            <a:endParaRPr sz="2000" b="0" i="0" u="none" strike="noStrike" cap="none" dirty="0">
              <a:solidFill>
                <a:schemeClr val="tx1"/>
              </a:solidFill>
              <a:latin typeface="Quicksand"/>
              <a:ea typeface="Quicksand"/>
              <a:cs typeface="Quicksand"/>
              <a:sym typeface="Quicksand"/>
            </a:endParaRPr>
          </a:p>
          <a:p>
            <a:pPr marL="457200" marR="0" lvl="0" indent="-355600" algn="l" rtl="0">
              <a:lnSpc>
                <a:spcPct val="115000"/>
              </a:lnSpc>
              <a:spcBef>
                <a:spcPts val="0"/>
              </a:spcBef>
              <a:spcAft>
                <a:spcPts val="0"/>
              </a:spcAft>
              <a:buClrTx/>
              <a:buSzPts val="2000"/>
              <a:buFont typeface="Arial" panose="020B0604020202020204" pitchFamily="34" charset="0"/>
              <a:buChar char="•"/>
            </a:pPr>
            <a:r>
              <a:rPr lang="en" sz="2000" b="0" i="0" u="none" strike="noStrike" cap="none" dirty="0">
                <a:solidFill>
                  <a:schemeClr val="tx1"/>
                </a:solidFill>
                <a:latin typeface="Quicksand"/>
                <a:ea typeface="Quicksand"/>
                <a:cs typeface="Quicksand"/>
                <a:sym typeface="Quicksand"/>
              </a:rPr>
              <a:t>Others may work part time</a:t>
            </a:r>
            <a:endParaRPr sz="2000" b="0" i="0" u="none" strike="noStrike" cap="none" dirty="0">
              <a:solidFill>
                <a:schemeClr val="tx1"/>
              </a:solidFill>
              <a:latin typeface="Quicksand"/>
              <a:ea typeface="Quicksand"/>
              <a:cs typeface="Quicksand"/>
              <a:sym typeface="Quicksand"/>
            </a:endParaRPr>
          </a:p>
          <a:p>
            <a:pPr marL="457200" marR="0" lvl="0" indent="-355600" algn="l" rtl="0">
              <a:lnSpc>
                <a:spcPct val="115000"/>
              </a:lnSpc>
              <a:spcBef>
                <a:spcPts val="0"/>
              </a:spcBef>
              <a:spcAft>
                <a:spcPts val="0"/>
              </a:spcAft>
              <a:buClrTx/>
              <a:buSzPts val="2000"/>
              <a:buFont typeface="Arial" panose="020B0604020202020204" pitchFamily="34" charset="0"/>
              <a:buChar char="•"/>
            </a:pPr>
            <a:r>
              <a:rPr lang="en" sz="2000" dirty="0">
                <a:solidFill>
                  <a:schemeClr val="tx1"/>
                </a:solidFill>
                <a:latin typeface="Quicksand"/>
                <a:sym typeface="Quicksand"/>
              </a:rPr>
              <a:t>Some may be part of a matrix arrangement</a:t>
            </a:r>
          </a:p>
          <a:p>
            <a:pPr marL="457200" marR="0" lvl="0" indent="-355600" algn="l" rtl="0">
              <a:lnSpc>
                <a:spcPct val="115000"/>
              </a:lnSpc>
              <a:spcBef>
                <a:spcPts val="0"/>
              </a:spcBef>
              <a:spcAft>
                <a:spcPts val="0"/>
              </a:spcAft>
              <a:buClrTx/>
              <a:buSzPts val="2000"/>
              <a:buFont typeface="Arial" panose="020B0604020202020204" pitchFamily="34" charset="0"/>
              <a:buChar char="•"/>
            </a:pPr>
            <a:r>
              <a:rPr lang="en-US" sz="2000" dirty="0">
                <a:solidFill>
                  <a:schemeClr val="tx1"/>
                </a:solidFill>
                <a:latin typeface="Quicksand"/>
              </a:rPr>
              <a:t>Some others may be part of a functional hierarchy</a:t>
            </a:r>
            <a:endParaRPr sz="2000" b="0" i="0" u="none" strike="noStrike" cap="none" dirty="0">
              <a:solidFill>
                <a:schemeClr val="tx1"/>
              </a:solidFill>
              <a:latin typeface="Quicksand"/>
              <a:ea typeface="Quicksand"/>
              <a:cs typeface="Quicksand"/>
              <a:sym typeface="Quicksand"/>
            </a:endParaRPr>
          </a:p>
        </p:txBody>
      </p:sp>
      <p:sp>
        <p:nvSpPr>
          <p:cNvPr id="5" name="TextBox 4">
            <a:extLst>
              <a:ext uri="{FF2B5EF4-FFF2-40B4-BE49-F238E27FC236}">
                <a16:creationId xmlns:a16="http://schemas.microsoft.com/office/drawing/2014/main" id="{D9C0A4F0-5689-498C-B948-93AF4E8E053A}"/>
              </a:ext>
            </a:extLst>
          </p:cNvPr>
          <p:cNvSpPr txBox="1"/>
          <p:nvPr/>
        </p:nvSpPr>
        <p:spPr>
          <a:xfrm>
            <a:off x="1165475" y="505837"/>
            <a:ext cx="4572000" cy="46166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buClr>
                <a:schemeClr val="accent1"/>
              </a:buClr>
              <a:buSzPts val="1800"/>
              <a:buFont typeface="Quicksand"/>
              <a:buNone/>
              <a:defRPr sz="2800">
                <a:solidFill>
                  <a:srgbClr val="39C0BA"/>
                </a:solidFill>
                <a:latin typeface="Quicksand"/>
                <a:ea typeface="Quicksand"/>
                <a:cs typeface="Quicksand"/>
                <a:sym typeface="Quicksand"/>
              </a:defRPr>
            </a:lvl1pPr>
            <a:lvl2pPr>
              <a:buClr>
                <a:schemeClr val="accent1"/>
              </a:buClr>
              <a:buSzPts val="1800"/>
              <a:buFont typeface="Quicksand"/>
              <a:buNone/>
              <a:defRPr sz="1800">
                <a:solidFill>
                  <a:schemeClr val="accent1"/>
                </a:solidFill>
                <a:latin typeface="Quicksand"/>
                <a:ea typeface="Quicksand"/>
                <a:cs typeface="Quicksand"/>
                <a:sym typeface="Quicksand"/>
              </a:defRPr>
            </a:lvl2pPr>
            <a:lvl3pPr>
              <a:buClr>
                <a:schemeClr val="accent1"/>
              </a:buClr>
              <a:buSzPts val="1800"/>
              <a:buFont typeface="Quicksand"/>
              <a:buNone/>
              <a:defRPr sz="1800">
                <a:solidFill>
                  <a:schemeClr val="accent1"/>
                </a:solidFill>
                <a:latin typeface="Quicksand"/>
                <a:ea typeface="Quicksand"/>
                <a:cs typeface="Quicksand"/>
                <a:sym typeface="Quicksand"/>
              </a:defRPr>
            </a:lvl3pPr>
            <a:lvl4pPr>
              <a:buClr>
                <a:schemeClr val="accent1"/>
              </a:buClr>
              <a:buSzPts val="1800"/>
              <a:buFont typeface="Quicksand"/>
              <a:buNone/>
              <a:defRPr sz="1800">
                <a:solidFill>
                  <a:schemeClr val="accent1"/>
                </a:solidFill>
                <a:latin typeface="Quicksand"/>
                <a:ea typeface="Quicksand"/>
                <a:cs typeface="Quicksand"/>
                <a:sym typeface="Quicksand"/>
              </a:defRPr>
            </a:lvl4pPr>
            <a:lvl5pPr>
              <a:buClr>
                <a:schemeClr val="accent1"/>
              </a:buClr>
              <a:buSzPts val="1800"/>
              <a:buFont typeface="Quicksand"/>
              <a:buNone/>
              <a:defRPr sz="1800">
                <a:solidFill>
                  <a:schemeClr val="accent1"/>
                </a:solidFill>
                <a:latin typeface="Quicksand"/>
                <a:ea typeface="Quicksand"/>
                <a:cs typeface="Quicksand"/>
                <a:sym typeface="Quicksand"/>
              </a:defRPr>
            </a:lvl5pPr>
            <a:lvl6pPr>
              <a:buClr>
                <a:schemeClr val="accent1"/>
              </a:buClr>
              <a:buSzPts val="1800"/>
              <a:buFont typeface="Quicksand"/>
              <a:buNone/>
              <a:defRPr sz="1800">
                <a:solidFill>
                  <a:schemeClr val="accent1"/>
                </a:solidFill>
                <a:latin typeface="Quicksand"/>
                <a:ea typeface="Quicksand"/>
                <a:cs typeface="Quicksand"/>
                <a:sym typeface="Quicksand"/>
              </a:defRPr>
            </a:lvl6pPr>
            <a:lvl7pPr>
              <a:buClr>
                <a:schemeClr val="accent1"/>
              </a:buClr>
              <a:buSzPts val="1800"/>
              <a:buFont typeface="Quicksand"/>
              <a:buNone/>
              <a:defRPr sz="1800">
                <a:solidFill>
                  <a:schemeClr val="accent1"/>
                </a:solidFill>
                <a:latin typeface="Quicksand"/>
                <a:ea typeface="Quicksand"/>
                <a:cs typeface="Quicksand"/>
                <a:sym typeface="Quicksand"/>
              </a:defRPr>
            </a:lvl7pPr>
            <a:lvl8pPr>
              <a:buClr>
                <a:schemeClr val="accent1"/>
              </a:buClr>
              <a:buSzPts val="1800"/>
              <a:buFont typeface="Quicksand"/>
              <a:buNone/>
              <a:defRPr sz="1800">
                <a:solidFill>
                  <a:schemeClr val="accent1"/>
                </a:solidFill>
                <a:latin typeface="Quicksand"/>
                <a:ea typeface="Quicksand"/>
                <a:cs typeface="Quicksand"/>
                <a:sym typeface="Quicksand"/>
              </a:defRPr>
            </a:lvl8pPr>
            <a:lvl9pPr>
              <a:buClr>
                <a:schemeClr val="accent1"/>
              </a:buClr>
              <a:buSzPts val="1800"/>
              <a:buFont typeface="Quicksand"/>
              <a:buNone/>
              <a:defRPr sz="1800">
                <a:solidFill>
                  <a:schemeClr val="accent1"/>
                </a:solidFill>
                <a:latin typeface="Quicksand"/>
                <a:ea typeface="Quicksand"/>
                <a:cs typeface="Quicksand"/>
                <a:sym typeface="Quicksand"/>
              </a:defRPr>
            </a:lvl9pPr>
          </a:lstStyle>
          <a:p>
            <a:r>
              <a:rPr lang="en" dirty="0">
                <a:solidFill>
                  <a:schemeClr val="tx1"/>
                </a:solidFill>
              </a:rPr>
              <a:t>T</a:t>
            </a:r>
            <a:r>
              <a:rPr lang="en-US" dirty="0">
                <a:solidFill>
                  <a:schemeClr val="tx1"/>
                </a:solidFill>
              </a:rPr>
              <a:t>h</a:t>
            </a:r>
            <a:r>
              <a:rPr lang="en" dirty="0">
                <a:solidFill>
                  <a:schemeClr val="tx1"/>
                </a:solidFill>
              </a:rPr>
              <a:t>e functional team</a:t>
            </a:r>
            <a:endParaRPr lang="en-US" dirty="0">
              <a:solidFill>
                <a:schemeClr val="tx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pic>
        <p:nvPicPr>
          <p:cNvPr id="564" name="Google Shape;564;p34"/>
          <p:cNvPicPr preferRelativeResize="0"/>
          <p:nvPr/>
        </p:nvPicPr>
        <p:blipFill rotWithShape="1">
          <a:blip r:embed="rId3">
            <a:alphaModFix/>
          </a:blip>
          <a:srcRect l="7359" r="7358"/>
          <a:stretch/>
        </p:blipFill>
        <p:spPr>
          <a:xfrm>
            <a:off x="-1259397" y="1051800"/>
            <a:ext cx="3749100" cy="3842400"/>
          </a:xfrm>
          <a:prstGeom prst="ellipse">
            <a:avLst/>
          </a:prstGeom>
          <a:noFill/>
          <a:ln w="28575" cap="flat" cmpd="sng">
            <a:solidFill>
              <a:schemeClr val="dk1"/>
            </a:solidFill>
            <a:prstDash val="solid"/>
            <a:round/>
            <a:headEnd type="none" w="sm" len="sm"/>
            <a:tailEnd type="none" w="sm" len="sm"/>
          </a:ln>
        </p:spPr>
      </p:pic>
      <p:sp>
        <p:nvSpPr>
          <p:cNvPr id="565" name="Google Shape;565;p34"/>
          <p:cNvSpPr txBox="1">
            <a:spLocks noGrp="1"/>
          </p:cNvSpPr>
          <p:nvPr>
            <p:ph type="title"/>
          </p:nvPr>
        </p:nvSpPr>
        <p:spPr>
          <a:xfrm>
            <a:off x="1143000" y="659147"/>
            <a:ext cx="6858000" cy="345000"/>
          </a:xfrm>
          <a:prstGeom prst="rect">
            <a:avLst/>
          </a:prstGeom>
          <a:noFill/>
          <a:ln>
            <a:noFill/>
          </a:ln>
        </p:spPr>
        <p:txBody>
          <a:bodyPr spcFirstLastPara="1" wrap="square" lIns="91425" tIns="91425" rIns="91425" bIns="91425" anchor="b" anchorCtr="0">
            <a:noAutofit/>
          </a:bodyPr>
          <a:lstStyle/>
          <a:p>
            <a:r>
              <a:rPr lang="en" sz="2800" dirty="0">
                <a:solidFill>
                  <a:schemeClr val="tx1"/>
                </a:solidFill>
              </a:rPr>
              <a:t>ACTIVITY 4 - DISCUSION</a:t>
            </a:r>
            <a:endParaRPr sz="2800" dirty="0">
              <a:solidFill>
                <a:schemeClr val="tx1"/>
              </a:solidFill>
            </a:endParaRPr>
          </a:p>
        </p:txBody>
      </p:sp>
      <p:sp>
        <p:nvSpPr>
          <p:cNvPr id="566" name="Google Shape;566;p34"/>
          <p:cNvSpPr txBox="1">
            <a:spLocks noGrp="1"/>
          </p:cNvSpPr>
          <p:nvPr>
            <p:ph type="body" idx="1"/>
          </p:nvPr>
        </p:nvSpPr>
        <p:spPr>
          <a:xfrm>
            <a:off x="2899347" y="2002945"/>
            <a:ext cx="5399995" cy="1801200"/>
          </a:xfrm>
          <a:prstGeom prst="rect">
            <a:avLst/>
          </a:prstGeom>
          <a:noFill/>
          <a:ln>
            <a:noFill/>
          </a:ln>
        </p:spPr>
        <p:txBody>
          <a:bodyPr spcFirstLastPara="1" wrap="square" lIns="91425" tIns="91425" rIns="91425" bIns="91425" anchor="ctr" anchorCtr="0">
            <a:noAutofit/>
          </a:bodyPr>
          <a:lstStyle/>
          <a:p>
            <a:pPr marL="342900" indent="-342900">
              <a:buClrTx/>
              <a:buSzPct val="100000"/>
              <a:buFont typeface="Arial" panose="020B0604020202020204" pitchFamily="34" charset="0"/>
              <a:buChar char="•"/>
            </a:pPr>
            <a:r>
              <a:rPr lang="en-US" sz="2400" dirty="0">
                <a:solidFill>
                  <a:schemeClr val="tx1"/>
                </a:solidFill>
              </a:rPr>
              <a:t>Which team model is the best for a large and complex problem?</a:t>
            </a:r>
          </a:p>
          <a:p>
            <a:pPr marL="171450" indent="-171450">
              <a:buClrTx/>
              <a:buSzPct val="100000"/>
              <a:buFont typeface="Arial" panose="020B0604020202020204" pitchFamily="34" charset="0"/>
              <a:buChar char="•"/>
            </a:pPr>
            <a:endParaRPr lang="en-US" sz="1200" dirty="0">
              <a:solidFill>
                <a:schemeClr val="tx1"/>
              </a:solidFill>
            </a:endParaRPr>
          </a:p>
          <a:p>
            <a:pPr marL="342900" indent="-342900">
              <a:buClrTx/>
              <a:buSzPct val="100000"/>
              <a:buFont typeface="Arial" panose="020B0604020202020204" pitchFamily="34" charset="0"/>
              <a:buChar char="•"/>
            </a:pPr>
            <a:r>
              <a:rPr lang="en-US" sz="2400" dirty="0">
                <a:solidFill>
                  <a:schemeClr val="tx1"/>
                </a:solidFill>
              </a:rPr>
              <a:t>Which team model is normal for a straightforward task?</a:t>
            </a:r>
          </a:p>
          <a:p>
            <a:pPr marL="171450" indent="-171450">
              <a:buClrTx/>
              <a:buSzPct val="100000"/>
              <a:buFont typeface="Arial" panose="020B0604020202020204" pitchFamily="34" charset="0"/>
              <a:buChar char="•"/>
            </a:pPr>
            <a:endParaRPr lang="en" sz="1050" dirty="0">
              <a:solidFill>
                <a:schemeClr val="tx1"/>
              </a:solidFill>
            </a:endParaRPr>
          </a:p>
          <a:p>
            <a:pPr marL="342900" indent="-342900">
              <a:buClrTx/>
              <a:buSzPct val="100000"/>
              <a:buFont typeface="Arial" panose="020B0604020202020204" pitchFamily="34" charset="0"/>
              <a:buChar char="•"/>
            </a:pPr>
            <a:r>
              <a:rPr lang="en" sz="2400" dirty="0">
                <a:solidFill>
                  <a:schemeClr val="tx1"/>
                </a:solidFill>
              </a:rPr>
              <a:t>What are some of the relative benefits and drawbacks to some of these team configurations?</a:t>
            </a:r>
          </a:p>
        </p:txBody>
      </p:sp>
      <p:sp>
        <p:nvSpPr>
          <p:cNvPr id="567" name="Google Shape;567;p34"/>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35"/>
          <p:cNvSpPr txBox="1">
            <a:spLocks noGrp="1"/>
          </p:cNvSpPr>
          <p:nvPr>
            <p:ph type="title"/>
          </p:nvPr>
        </p:nvSpPr>
        <p:spPr>
          <a:xfrm>
            <a:off x="1143000" y="624895"/>
            <a:ext cx="6858000" cy="345000"/>
          </a:xfrm>
          <a:prstGeom prst="rect">
            <a:avLst/>
          </a:prstGeom>
          <a:noFill/>
          <a:ln>
            <a:noFill/>
          </a:ln>
        </p:spPr>
        <p:txBody>
          <a:bodyPr spcFirstLastPara="1" wrap="square" lIns="91425" tIns="91425" rIns="91425" bIns="91425" anchor="b" anchorCtr="0">
            <a:noAutofit/>
          </a:bodyPr>
          <a:lstStyle/>
          <a:p>
            <a:r>
              <a:rPr lang="en" sz="2800" dirty="0">
                <a:solidFill>
                  <a:schemeClr val="tx1"/>
                </a:solidFill>
              </a:rPr>
              <a:t>The Modern Teams</a:t>
            </a:r>
            <a:endParaRPr sz="2800" dirty="0">
              <a:solidFill>
                <a:schemeClr val="tx1"/>
              </a:solidFill>
            </a:endParaRPr>
          </a:p>
        </p:txBody>
      </p:sp>
      <p:sp>
        <p:nvSpPr>
          <p:cNvPr id="574" name="Google Shape;574;p35"/>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37</a:t>
            </a:fld>
            <a:endParaRPr/>
          </a:p>
        </p:txBody>
      </p:sp>
      <p:sp>
        <p:nvSpPr>
          <p:cNvPr id="573" name="Google Shape;573;p35"/>
          <p:cNvSpPr txBox="1"/>
          <p:nvPr/>
        </p:nvSpPr>
        <p:spPr>
          <a:xfrm>
            <a:off x="2072834" y="2021449"/>
            <a:ext cx="5668569" cy="2497156"/>
          </a:xfrm>
          <a:prstGeom prst="rect">
            <a:avLst/>
          </a:prstGeom>
          <a:noFill/>
          <a:ln>
            <a:noFill/>
          </a:ln>
        </p:spPr>
        <p:txBody>
          <a:bodyPr spcFirstLastPara="1" wrap="square" lIns="91425" tIns="91425" rIns="91425" bIns="91425" anchor="t" anchorCtr="0">
            <a:noAutofit/>
          </a:bodyPr>
          <a:lstStyle/>
          <a:p>
            <a:pPr marL="457200" lvl="4" indent="-355600">
              <a:lnSpc>
                <a:spcPct val="115000"/>
              </a:lnSpc>
              <a:spcBef>
                <a:spcPts val="600"/>
              </a:spcBef>
              <a:buClrTx/>
              <a:buSzPct val="100000"/>
              <a:buFont typeface="Arial" panose="020B0604020202020204" pitchFamily="34" charset="0"/>
              <a:buChar char="•"/>
            </a:pPr>
            <a:r>
              <a:rPr lang="en" sz="2800" b="1" dirty="0">
                <a:solidFill>
                  <a:schemeClr val="tx1"/>
                </a:solidFill>
                <a:latin typeface="Quicksand" panose="020B0604020202020204" charset="0"/>
                <a:sym typeface="Quicksand"/>
              </a:rPr>
              <a:t>“Self-managed teams”</a:t>
            </a:r>
            <a:endParaRPr sz="2800" b="1" dirty="0">
              <a:solidFill>
                <a:schemeClr val="tx1"/>
              </a:solidFill>
              <a:latin typeface="Quicksand" panose="020B0604020202020204" charset="0"/>
              <a:sym typeface="Quicksand"/>
            </a:endParaRPr>
          </a:p>
          <a:p>
            <a:pPr marL="457200" lvl="1" indent="-355600">
              <a:lnSpc>
                <a:spcPct val="115000"/>
              </a:lnSpc>
              <a:buClrTx/>
              <a:buSzPct val="100000"/>
              <a:buFont typeface="Arial" panose="020B0604020202020204" pitchFamily="34" charset="0"/>
              <a:buChar char="•"/>
            </a:pPr>
            <a:r>
              <a:rPr lang="en" sz="2800" b="1" dirty="0">
                <a:solidFill>
                  <a:schemeClr val="tx1"/>
                </a:solidFill>
                <a:latin typeface="Quicksand" panose="020B0604020202020204" charset="0"/>
                <a:sym typeface="Quicksand"/>
              </a:rPr>
              <a:t>"Self-organizing teams”</a:t>
            </a:r>
            <a:endParaRPr sz="2800" b="1" dirty="0">
              <a:solidFill>
                <a:schemeClr val="tx1"/>
              </a:solidFill>
              <a:latin typeface="Quicksand" panose="020B0604020202020204" charset="0"/>
              <a:sym typeface="Quicksand"/>
            </a:endParaRPr>
          </a:p>
          <a:p>
            <a:pPr marL="457200" lvl="1" indent="-355600">
              <a:lnSpc>
                <a:spcPct val="115000"/>
              </a:lnSpc>
              <a:buClrTx/>
              <a:buSzPct val="100000"/>
              <a:buFont typeface="Arial" panose="020B0604020202020204" pitchFamily="34" charset="0"/>
              <a:buChar char="•"/>
            </a:pPr>
            <a:r>
              <a:rPr lang="en" sz="2800" b="1" dirty="0">
                <a:solidFill>
                  <a:schemeClr val="tx1"/>
                </a:solidFill>
                <a:latin typeface="Quicksand" panose="020B0604020202020204" charset="0"/>
                <a:sym typeface="Quicksand"/>
              </a:rPr>
              <a:t>"Dispersed Virtual teams”.</a:t>
            </a:r>
            <a:endParaRPr sz="2800" b="1" i="0" u="none" strike="noStrike" cap="none" dirty="0">
              <a:solidFill>
                <a:schemeClr val="tx1"/>
              </a:solidFill>
              <a:latin typeface="Quicksand" panose="020B0604020202020204" charset="0"/>
              <a:ea typeface="Quicksand"/>
              <a:cs typeface="Quicksand"/>
              <a:sym typeface="Quicksand"/>
            </a:endParaRPr>
          </a:p>
        </p:txBody>
      </p:sp>
      <p:sp>
        <p:nvSpPr>
          <p:cNvPr id="6" name="TextBox 5">
            <a:extLst>
              <a:ext uri="{FF2B5EF4-FFF2-40B4-BE49-F238E27FC236}">
                <a16:creationId xmlns:a16="http://schemas.microsoft.com/office/drawing/2014/main" id="{BD25BB5C-3DE1-4335-8D6C-85670A7B86AD}"/>
              </a:ext>
            </a:extLst>
          </p:cNvPr>
          <p:cNvSpPr txBox="1"/>
          <p:nvPr/>
        </p:nvSpPr>
        <p:spPr>
          <a:xfrm>
            <a:off x="858026" y="1109027"/>
            <a:ext cx="6023996" cy="7732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0">
              <a:lnSpc>
                <a:spcPct val="115000"/>
              </a:lnSpc>
              <a:spcBef>
                <a:spcPts val="600"/>
              </a:spcBef>
              <a:buSzPts val="2000"/>
              <a:buNone/>
              <a:defRPr sz="2000">
                <a:solidFill>
                  <a:srgbClr val="FFFFFF"/>
                </a:solidFill>
                <a:latin typeface="Quicksand"/>
                <a:ea typeface="Quicksand"/>
                <a:cs typeface="Quicksand"/>
              </a:defRPr>
            </a:lvl1pPr>
            <a:lvl2pPr marL="457200" indent="-355600">
              <a:lnSpc>
                <a:spcPct val="115000"/>
              </a:lnSpc>
              <a:buClr>
                <a:srgbClr val="FFFFFF"/>
              </a:buClr>
              <a:buSzPts val="2000"/>
              <a:buFont typeface="Quicksand"/>
              <a:buChar char="★"/>
              <a:defRPr sz="2000">
                <a:solidFill>
                  <a:srgbClr val="FFFFFF"/>
                </a:solidFill>
                <a:latin typeface="Quicksand"/>
                <a:ea typeface="Quicksand"/>
                <a:cs typeface="Quicksand"/>
              </a:defRPr>
            </a:lvl2pPr>
            <a:lvl5pPr marL="457200" indent="-355600">
              <a:lnSpc>
                <a:spcPct val="115000"/>
              </a:lnSpc>
              <a:spcBef>
                <a:spcPts val="600"/>
              </a:spcBef>
              <a:buClr>
                <a:srgbClr val="FFFFFF"/>
              </a:buClr>
              <a:buSzPts val="2000"/>
              <a:buFont typeface="Quicksand"/>
              <a:buChar char="★"/>
              <a:defRPr sz="2000">
                <a:solidFill>
                  <a:srgbClr val="FFFFFF"/>
                </a:solidFill>
                <a:latin typeface="Quicksand"/>
                <a:ea typeface="Quicksand"/>
                <a:cs typeface="Quicksand"/>
              </a:defRPr>
            </a:lvl5pPr>
          </a:lstStyle>
          <a:p>
            <a:r>
              <a:rPr lang="en-US" sz="2400" dirty="0">
                <a:solidFill>
                  <a:schemeClr val="tx1"/>
                </a:solidFill>
                <a:sym typeface="Quicksand"/>
              </a:rPr>
              <a:t>03 other important types of team:</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3218F0F-DB04-4FBB-B3BC-6FED398ED68C}"/>
              </a:ext>
            </a:extLst>
          </p:cNvPr>
          <p:cNvGraphicFramePr>
            <a:graphicFrameLocks noGrp="1"/>
          </p:cNvGraphicFramePr>
          <p:nvPr>
            <p:extLst>
              <p:ext uri="{D42A27DB-BD31-4B8C-83A1-F6EECF244321}">
                <p14:modId xmlns:p14="http://schemas.microsoft.com/office/powerpoint/2010/main" val="81912856"/>
              </p:ext>
            </p:extLst>
          </p:nvPr>
        </p:nvGraphicFramePr>
        <p:xfrm>
          <a:off x="845049" y="1167862"/>
          <a:ext cx="7856855" cy="3668327"/>
        </p:xfrm>
        <a:graphic>
          <a:graphicData uri="http://schemas.openxmlformats.org/drawingml/2006/table">
            <a:tbl>
              <a:tblPr>
                <a:tableStyleId>{5940675A-B579-460E-94D1-54222C63F5DA}</a:tableStyleId>
              </a:tblPr>
              <a:tblGrid>
                <a:gridCol w="3841115">
                  <a:extLst>
                    <a:ext uri="{9D8B030D-6E8A-4147-A177-3AD203B41FA5}">
                      <a16:colId xmlns:a16="http://schemas.microsoft.com/office/drawing/2014/main" val="2402358276"/>
                    </a:ext>
                  </a:extLst>
                </a:gridCol>
                <a:gridCol w="4015740">
                  <a:extLst>
                    <a:ext uri="{9D8B030D-6E8A-4147-A177-3AD203B41FA5}">
                      <a16:colId xmlns:a16="http://schemas.microsoft.com/office/drawing/2014/main" val="3389615581"/>
                    </a:ext>
                  </a:extLst>
                </a:gridCol>
              </a:tblGrid>
              <a:tr h="463205">
                <a:tc>
                  <a:txBody>
                    <a:bodyPr/>
                    <a:lstStyle/>
                    <a:p>
                      <a:pPr marL="0" indent="0" algn="ctr" fontAlgn="t">
                        <a:buClr>
                          <a:schemeClr val="bg1"/>
                        </a:buClr>
                        <a:buFont typeface="Arial" panose="020B0604020202020204" pitchFamily="34" charset="0"/>
                        <a:buNone/>
                      </a:pPr>
                      <a:r>
                        <a:rPr lang="en-US" sz="1800" b="1" dirty="0">
                          <a:solidFill>
                            <a:schemeClr val="bg2">
                              <a:lumMod val="50000"/>
                            </a:schemeClr>
                          </a:solidFill>
                          <a:effectLst>
                            <a:outerShdw blurRad="38100" dist="38100" dir="2700000" algn="tl">
                              <a:srgbClr val="000000">
                                <a:alpha val="43137"/>
                              </a:srgbClr>
                            </a:outerShdw>
                          </a:effectLst>
                        </a:rPr>
                        <a:t>Self-managed team</a:t>
                      </a:r>
                      <a:endParaRPr lang="en-US" sz="1800" b="1" i="0" dirty="0">
                        <a:solidFill>
                          <a:schemeClr val="bg2">
                            <a:lumMod val="50000"/>
                          </a:schemeClr>
                        </a:solidFill>
                        <a:effectLst>
                          <a:outerShdw blurRad="38100" dist="38100" dir="2700000" algn="tl">
                            <a:srgbClr val="000000">
                              <a:alpha val="43137"/>
                            </a:srgbClr>
                          </a:outerShdw>
                        </a:effectLst>
                      </a:endParaRPr>
                    </a:p>
                  </a:txBody>
                  <a:tcPr marL="68801" marR="45867" marT="45867" marB="41280" anchor="ctr"/>
                </a:tc>
                <a:tc>
                  <a:txBody>
                    <a:bodyPr/>
                    <a:lstStyle/>
                    <a:p>
                      <a:pPr marL="0" indent="0" algn="ctr" fontAlgn="t">
                        <a:buClr>
                          <a:schemeClr val="bg1"/>
                        </a:buClr>
                        <a:buFont typeface="Arial" panose="020B0604020202020204" pitchFamily="34" charset="0"/>
                        <a:buNone/>
                      </a:pPr>
                      <a:r>
                        <a:rPr lang="en-US" sz="1800" b="1" dirty="0">
                          <a:solidFill>
                            <a:srgbClr val="C00000"/>
                          </a:solidFill>
                          <a:effectLst>
                            <a:outerShdw blurRad="38100" dist="38100" dir="2700000" algn="tl">
                              <a:srgbClr val="000000">
                                <a:alpha val="43137"/>
                              </a:srgbClr>
                            </a:outerShdw>
                          </a:effectLst>
                        </a:rPr>
                        <a:t>Self-organizing team</a:t>
                      </a:r>
                      <a:endParaRPr lang="en-US" sz="1800" b="1" i="0" dirty="0">
                        <a:solidFill>
                          <a:srgbClr val="C00000"/>
                        </a:solidFill>
                        <a:effectLst>
                          <a:outerShdw blurRad="38100" dist="38100" dir="2700000" algn="tl">
                            <a:srgbClr val="000000">
                              <a:alpha val="43137"/>
                            </a:srgbClr>
                          </a:outerShdw>
                        </a:effectLst>
                      </a:endParaRPr>
                    </a:p>
                  </a:txBody>
                  <a:tcPr marL="45867" marR="68801" marT="45867" marB="41280" anchor="ctr"/>
                </a:tc>
                <a:extLst>
                  <a:ext uri="{0D108BD9-81ED-4DB2-BD59-A6C34878D82A}">
                    <a16:rowId xmlns:a16="http://schemas.microsoft.com/office/drawing/2014/main" val="1133333208"/>
                  </a:ext>
                </a:extLst>
              </a:tr>
              <a:tr h="553437">
                <a:tc>
                  <a:txBody>
                    <a:bodyPr/>
                    <a:lstStyle/>
                    <a:p>
                      <a:pPr marL="182880" lvl="2" indent="0" algn="l" fontAlgn="t">
                        <a:buClr>
                          <a:schemeClr val="bg1"/>
                        </a:buClr>
                        <a:buFontTx/>
                        <a:buNone/>
                      </a:pPr>
                      <a:r>
                        <a:rPr lang="en-US" sz="1600" dirty="0">
                          <a:solidFill>
                            <a:schemeClr val="bg2">
                              <a:lumMod val="50000"/>
                            </a:schemeClr>
                          </a:solidFill>
                          <a:effectLst>
                            <a:outerShdw blurRad="38100" dist="38100" dir="2700000" algn="tl">
                              <a:srgbClr val="000000">
                                <a:alpha val="43137"/>
                              </a:srgbClr>
                            </a:outerShdw>
                          </a:effectLst>
                        </a:rPr>
                        <a:t>Usually part of the formal reporting structure</a:t>
                      </a:r>
                    </a:p>
                  </a:txBody>
                  <a:tcPr marL="68801" marR="45867" marT="45867" marB="41280" anchor="ctr"/>
                </a:tc>
                <a:tc>
                  <a:txBody>
                    <a:bodyPr/>
                    <a:lstStyle/>
                    <a:p>
                      <a:pPr marL="182880" lvl="1" indent="0" algn="l" fontAlgn="t">
                        <a:buClr>
                          <a:schemeClr val="bg1"/>
                        </a:buClr>
                        <a:buFontTx/>
                        <a:buNone/>
                      </a:pPr>
                      <a:r>
                        <a:rPr lang="en-US" sz="1600" dirty="0">
                          <a:solidFill>
                            <a:srgbClr val="C00000"/>
                          </a:solidFill>
                          <a:effectLst>
                            <a:outerShdw blurRad="38100" dist="38100" dir="2700000" algn="tl">
                              <a:srgbClr val="000000">
                                <a:alpha val="43137"/>
                              </a:srgbClr>
                            </a:outerShdw>
                          </a:effectLst>
                        </a:rPr>
                        <a:t>Usually outside the formal reporting structure</a:t>
                      </a:r>
                    </a:p>
                  </a:txBody>
                  <a:tcPr marL="45867" marR="68801" marT="45867" marB="41280" anchor="ctr"/>
                </a:tc>
                <a:extLst>
                  <a:ext uri="{0D108BD9-81ED-4DB2-BD59-A6C34878D82A}">
                    <a16:rowId xmlns:a16="http://schemas.microsoft.com/office/drawing/2014/main" val="1988300744"/>
                  </a:ext>
                </a:extLst>
              </a:tr>
              <a:tr h="553437">
                <a:tc>
                  <a:txBody>
                    <a:bodyPr/>
                    <a:lstStyle/>
                    <a:p>
                      <a:pPr marL="182880" lvl="2" indent="0" algn="l" fontAlgn="t">
                        <a:buClr>
                          <a:schemeClr val="bg1"/>
                        </a:buClr>
                        <a:buFontTx/>
                        <a:buNone/>
                      </a:pPr>
                      <a:r>
                        <a:rPr lang="en-US" sz="1600" dirty="0">
                          <a:solidFill>
                            <a:schemeClr val="bg2">
                              <a:lumMod val="50000"/>
                            </a:schemeClr>
                          </a:solidFill>
                          <a:effectLst>
                            <a:outerShdw blurRad="38100" dist="38100" dir="2700000" algn="tl">
                              <a:srgbClr val="000000">
                                <a:alpha val="43137"/>
                              </a:srgbClr>
                            </a:outerShdw>
                          </a:effectLst>
                        </a:rPr>
                        <a:t>Members usually selected by management</a:t>
                      </a:r>
                    </a:p>
                  </a:txBody>
                  <a:tcPr marL="68801" marR="45867" marT="45867" marB="41280" anchor="ctr"/>
                </a:tc>
                <a:tc>
                  <a:txBody>
                    <a:bodyPr/>
                    <a:lstStyle/>
                    <a:p>
                      <a:pPr marL="182880" lvl="1" indent="0" algn="l" fontAlgn="t">
                        <a:buClr>
                          <a:schemeClr val="bg1"/>
                        </a:buClr>
                        <a:buFontTx/>
                        <a:buNone/>
                      </a:pPr>
                      <a:r>
                        <a:rPr lang="en-US" sz="1600" dirty="0">
                          <a:solidFill>
                            <a:srgbClr val="C00000"/>
                          </a:solidFill>
                          <a:effectLst>
                            <a:outerShdw blurRad="38100" dist="38100" dir="2700000" algn="tl">
                              <a:srgbClr val="000000">
                                <a:alpha val="43137"/>
                              </a:srgbClr>
                            </a:outerShdw>
                          </a:effectLst>
                        </a:rPr>
                        <a:t>Members usually self-selected volunteers</a:t>
                      </a:r>
                    </a:p>
                  </a:txBody>
                  <a:tcPr marL="45867" marR="68801" marT="45867" marB="41280" anchor="ctr"/>
                </a:tc>
                <a:extLst>
                  <a:ext uri="{0D108BD9-81ED-4DB2-BD59-A6C34878D82A}">
                    <a16:rowId xmlns:a16="http://schemas.microsoft.com/office/drawing/2014/main" val="172235723"/>
                  </a:ext>
                </a:extLst>
              </a:tr>
              <a:tr h="318671">
                <a:tc>
                  <a:txBody>
                    <a:bodyPr/>
                    <a:lstStyle/>
                    <a:p>
                      <a:pPr marL="182880" lvl="2" indent="0" algn="l" fontAlgn="t">
                        <a:buClr>
                          <a:schemeClr val="bg1"/>
                        </a:buClr>
                        <a:buFontTx/>
                        <a:buNone/>
                      </a:pPr>
                      <a:r>
                        <a:rPr lang="en-US" sz="1600" dirty="0">
                          <a:solidFill>
                            <a:schemeClr val="bg2">
                              <a:lumMod val="50000"/>
                            </a:schemeClr>
                          </a:solidFill>
                          <a:effectLst>
                            <a:outerShdw blurRad="38100" dist="38100" dir="2700000" algn="tl">
                              <a:srgbClr val="000000">
                                <a:alpha val="43137"/>
                              </a:srgbClr>
                            </a:outerShdw>
                          </a:effectLst>
                        </a:rPr>
                        <a:t>Informal style of working</a:t>
                      </a:r>
                    </a:p>
                  </a:txBody>
                  <a:tcPr marL="68801" marR="45867" marT="45867" marB="41280" anchor="ctr"/>
                </a:tc>
                <a:tc>
                  <a:txBody>
                    <a:bodyPr/>
                    <a:lstStyle/>
                    <a:p>
                      <a:pPr marL="182880" lvl="1" indent="0" algn="l" fontAlgn="t">
                        <a:buClr>
                          <a:schemeClr val="bg1"/>
                        </a:buClr>
                        <a:buFontTx/>
                        <a:buNone/>
                      </a:pPr>
                      <a:r>
                        <a:rPr lang="en-US" sz="1600" dirty="0">
                          <a:solidFill>
                            <a:srgbClr val="C00000"/>
                          </a:solidFill>
                          <a:effectLst>
                            <a:outerShdw blurRad="38100" dist="38100" dir="2700000" algn="tl">
                              <a:srgbClr val="000000">
                                <a:alpha val="43137"/>
                              </a:srgbClr>
                            </a:outerShdw>
                          </a:effectLst>
                        </a:rPr>
                        <a:t>Informal style of working</a:t>
                      </a:r>
                    </a:p>
                  </a:txBody>
                  <a:tcPr marL="45867" marR="68801" marT="45867" marB="41280" anchor="ctr"/>
                </a:tc>
                <a:extLst>
                  <a:ext uri="{0D108BD9-81ED-4DB2-BD59-A6C34878D82A}">
                    <a16:rowId xmlns:a16="http://schemas.microsoft.com/office/drawing/2014/main" val="677068934"/>
                  </a:ext>
                </a:extLst>
              </a:tr>
              <a:tr h="553437">
                <a:tc>
                  <a:txBody>
                    <a:bodyPr/>
                    <a:lstStyle/>
                    <a:p>
                      <a:pPr marL="182880" lvl="2" indent="0" algn="l" fontAlgn="t">
                        <a:buClr>
                          <a:schemeClr val="bg1"/>
                        </a:buClr>
                        <a:buFontTx/>
                        <a:buNone/>
                      </a:pPr>
                      <a:r>
                        <a:rPr lang="en-US" sz="1600" dirty="0">
                          <a:solidFill>
                            <a:schemeClr val="bg2">
                              <a:lumMod val="50000"/>
                            </a:schemeClr>
                          </a:solidFill>
                          <a:effectLst>
                            <a:outerShdw blurRad="38100" dist="38100" dir="2700000" algn="tl">
                              <a:srgbClr val="000000">
                                <a:alpha val="43137"/>
                              </a:srgbClr>
                            </a:outerShdw>
                          </a:effectLst>
                        </a:rPr>
                        <a:t>Indirectly controlled by senior management</a:t>
                      </a:r>
                    </a:p>
                  </a:txBody>
                  <a:tcPr marL="68801" marR="45867" marT="45867" marB="41280" anchor="ctr"/>
                </a:tc>
                <a:tc>
                  <a:txBody>
                    <a:bodyPr/>
                    <a:lstStyle/>
                    <a:p>
                      <a:pPr marL="182880" lvl="1" indent="0" algn="l" fontAlgn="t">
                        <a:buClr>
                          <a:schemeClr val="bg1"/>
                        </a:buClr>
                        <a:buFontTx/>
                        <a:buNone/>
                      </a:pPr>
                      <a:r>
                        <a:rPr lang="en-US" sz="1600" dirty="0">
                          <a:solidFill>
                            <a:srgbClr val="C00000"/>
                          </a:solidFill>
                          <a:effectLst>
                            <a:outerShdw blurRad="38100" dist="38100" dir="2700000" algn="tl">
                              <a:srgbClr val="000000">
                                <a:alpha val="43137"/>
                              </a:srgbClr>
                            </a:outerShdw>
                          </a:effectLst>
                        </a:rPr>
                        <a:t>Senior management influences only the team's boundaries</a:t>
                      </a:r>
                    </a:p>
                  </a:txBody>
                  <a:tcPr marL="45867" marR="68801" marT="45867" marB="41280" anchor="ctr"/>
                </a:tc>
                <a:extLst>
                  <a:ext uri="{0D108BD9-81ED-4DB2-BD59-A6C34878D82A}">
                    <a16:rowId xmlns:a16="http://schemas.microsoft.com/office/drawing/2014/main" val="3473188523"/>
                  </a:ext>
                </a:extLst>
              </a:tr>
              <a:tr h="553437">
                <a:tc>
                  <a:txBody>
                    <a:bodyPr/>
                    <a:lstStyle/>
                    <a:p>
                      <a:pPr marL="182880" lvl="2" indent="0" algn="l" fontAlgn="t">
                        <a:buClr>
                          <a:schemeClr val="bg1"/>
                        </a:buClr>
                        <a:buFontTx/>
                        <a:buNone/>
                      </a:pPr>
                      <a:r>
                        <a:rPr lang="en-US" sz="1600" dirty="0">
                          <a:solidFill>
                            <a:schemeClr val="bg2">
                              <a:lumMod val="50000"/>
                            </a:schemeClr>
                          </a:solidFill>
                          <a:effectLst>
                            <a:outerShdw blurRad="38100" dist="38100" dir="2700000" algn="tl">
                              <a:srgbClr val="000000">
                                <a:alpha val="43137"/>
                              </a:srgbClr>
                            </a:outerShdw>
                          </a:effectLst>
                        </a:rPr>
                        <a:t>Usually a permanent leader, but may change</a:t>
                      </a:r>
                    </a:p>
                  </a:txBody>
                  <a:tcPr marL="68801" marR="45867" marT="45867" marB="41280" anchor="ctr"/>
                </a:tc>
                <a:tc>
                  <a:txBody>
                    <a:bodyPr/>
                    <a:lstStyle/>
                    <a:p>
                      <a:pPr marL="182880" lvl="1" indent="0" algn="l" fontAlgn="t">
                        <a:buClr>
                          <a:schemeClr val="bg1"/>
                        </a:buClr>
                        <a:buFontTx/>
                        <a:buNone/>
                      </a:pPr>
                      <a:r>
                        <a:rPr lang="en-US" sz="1600" dirty="0">
                          <a:solidFill>
                            <a:srgbClr val="C00000"/>
                          </a:solidFill>
                          <a:effectLst>
                            <a:outerShdw blurRad="38100" dist="38100" dir="2700000" algn="tl">
                              <a:srgbClr val="000000">
                                <a:alpha val="43137"/>
                              </a:srgbClr>
                            </a:outerShdw>
                          </a:effectLst>
                        </a:rPr>
                        <a:t>Leadership variable – perhaps one, perhaps changing, perhaps shared</a:t>
                      </a:r>
                    </a:p>
                  </a:txBody>
                  <a:tcPr marL="45867" marR="68801" marT="45867" marB="41280" anchor="ctr"/>
                </a:tc>
                <a:extLst>
                  <a:ext uri="{0D108BD9-81ED-4DB2-BD59-A6C34878D82A}">
                    <a16:rowId xmlns:a16="http://schemas.microsoft.com/office/drawing/2014/main" val="3472257893"/>
                  </a:ext>
                </a:extLst>
              </a:tr>
              <a:tr h="553437">
                <a:tc>
                  <a:txBody>
                    <a:bodyPr/>
                    <a:lstStyle/>
                    <a:p>
                      <a:pPr marL="182880" lvl="2" indent="0" algn="l" fontAlgn="t">
                        <a:buClr>
                          <a:schemeClr val="bg1"/>
                        </a:buClr>
                        <a:buFontTx/>
                        <a:buNone/>
                      </a:pPr>
                      <a:r>
                        <a:rPr lang="en-US" sz="1600" dirty="0">
                          <a:solidFill>
                            <a:schemeClr val="bg2">
                              <a:lumMod val="50000"/>
                            </a:schemeClr>
                          </a:solidFill>
                          <a:effectLst>
                            <a:outerShdw blurRad="38100" dist="38100" dir="2700000" algn="tl">
                              <a:srgbClr val="000000">
                                <a:alpha val="43137"/>
                              </a:srgbClr>
                            </a:outerShdw>
                          </a:effectLst>
                        </a:rPr>
                        <a:t>Empowered by senior management</a:t>
                      </a:r>
                    </a:p>
                  </a:txBody>
                  <a:tcPr marL="68801" marR="45867" marT="45867" marB="41280"/>
                </a:tc>
                <a:tc>
                  <a:txBody>
                    <a:bodyPr/>
                    <a:lstStyle/>
                    <a:p>
                      <a:pPr marL="182880" lvl="1" indent="0" algn="l" fontAlgn="t">
                        <a:buClr>
                          <a:schemeClr val="bg1"/>
                        </a:buClr>
                        <a:buFontTx/>
                        <a:buNone/>
                      </a:pPr>
                      <a:r>
                        <a:rPr lang="en-US" sz="1600" dirty="0">
                          <a:solidFill>
                            <a:srgbClr val="C00000"/>
                          </a:solidFill>
                          <a:effectLst>
                            <a:outerShdw blurRad="38100" dist="38100" dir="2700000" algn="tl">
                              <a:srgbClr val="000000">
                                <a:alpha val="43137"/>
                              </a:srgbClr>
                            </a:outerShdw>
                          </a:effectLst>
                        </a:rPr>
                        <a:t>Empowered by the team members and a supportive culture and environment</a:t>
                      </a:r>
                    </a:p>
                  </a:txBody>
                  <a:tcPr marL="45867" marR="68801" marT="45867" marB="41280" anchor="ctr"/>
                </a:tc>
                <a:extLst>
                  <a:ext uri="{0D108BD9-81ED-4DB2-BD59-A6C34878D82A}">
                    <a16:rowId xmlns:a16="http://schemas.microsoft.com/office/drawing/2014/main" val="3972373342"/>
                  </a:ext>
                </a:extLst>
              </a:tr>
            </a:tbl>
          </a:graphicData>
        </a:graphic>
      </p:graphicFrame>
      <p:sp>
        <p:nvSpPr>
          <p:cNvPr id="5" name="TextBox 4">
            <a:extLst>
              <a:ext uri="{FF2B5EF4-FFF2-40B4-BE49-F238E27FC236}">
                <a16:creationId xmlns:a16="http://schemas.microsoft.com/office/drawing/2014/main" id="{82B7153E-4EB0-4874-B340-B2CF3ECF7B04}"/>
              </a:ext>
            </a:extLst>
          </p:cNvPr>
          <p:cNvSpPr txBox="1"/>
          <p:nvPr/>
        </p:nvSpPr>
        <p:spPr>
          <a:xfrm>
            <a:off x="681925" y="364782"/>
            <a:ext cx="8183105" cy="461665"/>
          </a:xfrm>
          <a:prstGeom prst="rect">
            <a:avLst/>
          </a:prstGeom>
          <a:noFill/>
        </p:spPr>
        <p:txBody>
          <a:bodyPr wrap="square">
            <a:spAutoFit/>
          </a:bodyPr>
          <a:lstStyle/>
          <a:p>
            <a:r>
              <a:rPr lang="en-US" sz="2400" b="1" u="none" strike="noStrike" baseline="0" dirty="0">
                <a:solidFill>
                  <a:schemeClr val="tx1"/>
                </a:solidFill>
                <a:latin typeface="Quicksand" panose="020B0604020202020204" charset="0"/>
              </a:rPr>
              <a:t>Comparing Self-managed and Self-Organizing Teams </a:t>
            </a:r>
            <a:endParaRPr lang="en-US" sz="2400" dirty="0">
              <a:solidFill>
                <a:schemeClr val="tx1"/>
              </a:solidFill>
              <a:latin typeface="Quicksand" panose="020B0604020202020204" charset="0"/>
            </a:endParaRPr>
          </a:p>
        </p:txBody>
      </p:sp>
    </p:spTree>
    <p:extLst>
      <p:ext uri="{BB962C8B-B14F-4D97-AF65-F5344CB8AC3E}">
        <p14:creationId xmlns:p14="http://schemas.microsoft.com/office/powerpoint/2010/main" val="2310475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36"/>
          <p:cNvSpPr txBox="1">
            <a:spLocks noGrp="1"/>
          </p:cNvSpPr>
          <p:nvPr>
            <p:ph type="body" idx="4294967295"/>
          </p:nvPr>
        </p:nvSpPr>
        <p:spPr>
          <a:xfrm>
            <a:off x="811350" y="290275"/>
            <a:ext cx="7521300" cy="434100"/>
          </a:xfrm>
          <a:prstGeom prst="rect">
            <a:avLst/>
          </a:prstGeom>
          <a:noFill/>
          <a:ln>
            <a:noFill/>
          </a:ln>
        </p:spPr>
        <p:txBody>
          <a:bodyPr spcFirstLastPara="1" wrap="square" lIns="91425" tIns="91425" rIns="91425" bIns="91425" anchor="t" anchorCtr="0">
            <a:noAutofit/>
          </a:bodyPr>
          <a:lstStyle/>
          <a:p>
            <a:pPr marL="0" indent="0" algn="ctr">
              <a:buNone/>
            </a:pPr>
            <a:r>
              <a:rPr lang="en" sz="2400" b="1" dirty="0">
                <a:solidFill>
                  <a:schemeClr val="bg2">
                    <a:lumMod val="50000"/>
                  </a:schemeClr>
                </a:solidFill>
              </a:rPr>
              <a:t>Why do (only some) teams succeed?</a:t>
            </a:r>
            <a:endParaRPr sz="2400" b="1" dirty="0">
              <a:solidFill>
                <a:schemeClr val="bg2">
                  <a:lumMod val="50000"/>
                </a:schemeClr>
              </a:solidFill>
            </a:endParaRPr>
          </a:p>
        </p:txBody>
      </p:sp>
      <p:sp>
        <p:nvSpPr>
          <p:cNvPr id="580" name="Google Shape;580;p36"/>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solidFill>
                  <a:schemeClr val="bg2">
                    <a:lumMod val="50000"/>
                  </a:schemeClr>
                </a:solidFill>
              </a:rPr>
              <a:t>39</a:t>
            </a:fld>
            <a:endParaRPr>
              <a:solidFill>
                <a:schemeClr val="bg2">
                  <a:lumMod val="50000"/>
                </a:schemeClr>
              </a:solidFill>
            </a:endParaRPr>
          </a:p>
        </p:txBody>
      </p:sp>
      <p:pic>
        <p:nvPicPr>
          <p:cNvPr id="2050" name="Picture 2" descr="Described image">
            <a:extLst>
              <a:ext uri="{FF2B5EF4-FFF2-40B4-BE49-F238E27FC236}">
                <a16:creationId xmlns:a16="http://schemas.microsoft.com/office/drawing/2014/main" id="{785C207A-E00C-4DDA-B95D-1DB0E94FF4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889" y="1246473"/>
            <a:ext cx="6856223" cy="34105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4"/>
          <p:cNvSpPr txBox="1">
            <a:spLocks noGrp="1"/>
          </p:cNvSpPr>
          <p:nvPr>
            <p:ph type="ctr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000"/>
              <a:buNone/>
            </a:pPr>
            <a:r>
              <a:rPr lang="en-US" dirty="0">
                <a:solidFill>
                  <a:schemeClr val="tx1"/>
                </a:solidFill>
              </a:rPr>
              <a:t>COURSE SYLLABUS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37"/>
          <p:cNvSpPr txBox="1">
            <a:spLocks noGrp="1"/>
          </p:cNvSpPr>
          <p:nvPr>
            <p:ph type="body" idx="4294967295"/>
          </p:nvPr>
        </p:nvSpPr>
        <p:spPr>
          <a:xfrm>
            <a:off x="839946" y="4125330"/>
            <a:ext cx="7683211" cy="43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800"/>
              <a:buNone/>
            </a:pPr>
            <a:r>
              <a:rPr lang="en" sz="1800" b="1" dirty="0">
                <a:solidFill>
                  <a:schemeClr val="bg2">
                    <a:lumMod val="50000"/>
                  </a:schemeClr>
                </a:solidFill>
              </a:rPr>
              <a:t>Systems map showing components influencing team effectiveness</a:t>
            </a:r>
            <a:endParaRPr sz="1800" b="1" dirty="0">
              <a:solidFill>
                <a:schemeClr val="bg2">
                  <a:lumMod val="50000"/>
                </a:schemeClr>
              </a:solidFill>
            </a:endParaRPr>
          </a:p>
        </p:txBody>
      </p:sp>
      <p:sp>
        <p:nvSpPr>
          <p:cNvPr id="587" name="Google Shape;587;p37"/>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solidFill>
                  <a:schemeClr val="bg2">
                    <a:lumMod val="50000"/>
                  </a:schemeClr>
                </a:solidFill>
              </a:rPr>
              <a:t>40</a:t>
            </a:fld>
            <a:endParaRPr>
              <a:solidFill>
                <a:schemeClr val="bg2">
                  <a:lumMod val="50000"/>
                </a:schemeClr>
              </a:solidFill>
            </a:endParaRPr>
          </a:p>
        </p:txBody>
      </p:sp>
      <p:pic>
        <p:nvPicPr>
          <p:cNvPr id="588" name="Google Shape;588;p37"/>
          <p:cNvPicPr preferRelativeResize="0"/>
          <p:nvPr/>
        </p:nvPicPr>
        <p:blipFill rotWithShape="1">
          <a:blip r:embed="rId3">
            <a:alphaModFix/>
          </a:blip>
          <a:srcRect/>
          <a:stretch/>
        </p:blipFill>
        <p:spPr>
          <a:xfrm>
            <a:off x="934979" y="388214"/>
            <a:ext cx="7355551" cy="354338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3"/>
        <p:cNvGrpSpPr/>
        <p:nvPr/>
      </p:nvGrpSpPr>
      <p:grpSpPr>
        <a:xfrm>
          <a:off x="0" y="0"/>
          <a:ext cx="0" cy="0"/>
          <a:chOff x="0" y="0"/>
          <a:chExt cx="0" cy="0"/>
        </a:xfrm>
      </p:grpSpPr>
      <p:sp>
        <p:nvSpPr>
          <p:cNvPr id="745" name="Google Shape;745;p54"/>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solidFill>
                  <a:srgbClr val="2E3037"/>
                </a:solidFill>
              </a:rPr>
              <a:t>41</a:t>
            </a:fld>
            <a:endParaRPr>
              <a:solidFill>
                <a:srgbClr val="2E3037"/>
              </a:solidFill>
            </a:endParaRPr>
          </a:p>
        </p:txBody>
      </p:sp>
      <p:sp>
        <p:nvSpPr>
          <p:cNvPr id="744" name="Google Shape;744;p54"/>
          <p:cNvSpPr txBox="1">
            <a:spLocks noGrp="1"/>
          </p:cNvSpPr>
          <p:nvPr>
            <p:ph type="body" idx="4294967295"/>
          </p:nvPr>
        </p:nvSpPr>
        <p:spPr>
          <a:xfrm>
            <a:off x="1180856" y="2057400"/>
            <a:ext cx="2652713" cy="800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600"/>
              </a:spcBef>
              <a:spcAft>
                <a:spcPts val="0"/>
              </a:spcAft>
              <a:buSzPts val="2400"/>
              <a:buNone/>
            </a:pPr>
            <a:r>
              <a:rPr lang="en" sz="6000" b="1" dirty="0">
                <a:solidFill>
                  <a:schemeClr val="lt2"/>
                </a:solidFill>
                <a:effectLst>
                  <a:outerShdw blurRad="38100" dist="38100" dir="2700000" algn="tl">
                    <a:srgbClr val="000000">
                      <a:alpha val="43137"/>
                    </a:srgbClr>
                  </a:outerShdw>
                </a:effectLst>
              </a:rPr>
              <a:t>Q&amp;A</a:t>
            </a:r>
            <a:endParaRPr sz="6000" b="1" dirty="0">
              <a:solidFill>
                <a:schemeClr val="lt2"/>
              </a:solidFill>
              <a:effectLst>
                <a:outerShdw blurRad="38100" dist="38100" dir="2700000" algn="tl">
                  <a:srgbClr val="000000">
                    <a:alpha val="43137"/>
                  </a:srgbClr>
                </a:outerShdw>
              </a:effectLs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5"/>
          <p:cNvSpPr txBox="1">
            <a:spLocks noGrp="1"/>
          </p:cNvSpPr>
          <p:nvPr>
            <p:ph type="title"/>
          </p:nvPr>
        </p:nvSpPr>
        <p:spPr>
          <a:xfrm>
            <a:off x="1143000" y="614990"/>
            <a:ext cx="6858000" cy="345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 sz="2400" dirty="0">
                <a:solidFill>
                  <a:schemeClr val="tx1"/>
                </a:solidFill>
                <a:latin typeface="+mn-lt"/>
                <a:cs typeface="Times New Roman" panose="02020603050405020304" pitchFamily="18" charset="0"/>
              </a:rPr>
              <a:t>SYLLABUS</a:t>
            </a:r>
            <a:endParaRPr sz="2400" dirty="0">
              <a:solidFill>
                <a:schemeClr val="tx1"/>
              </a:solidFill>
              <a:latin typeface="+mn-lt"/>
              <a:cs typeface="Times New Roman" panose="02020603050405020304" pitchFamily="18" charset="0"/>
            </a:endParaRPr>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solidFill>
                  <a:schemeClr val="tx1"/>
                </a:solidFill>
                <a:latin typeface="+mn-lt"/>
                <a:cs typeface="Times New Roman" panose="02020603050405020304" pitchFamily="18" charset="0"/>
              </a:rPr>
              <a:t>5</a:t>
            </a:fld>
            <a:endParaRPr>
              <a:solidFill>
                <a:schemeClr val="tx1"/>
              </a:solidFill>
              <a:latin typeface="+mn-lt"/>
              <a:cs typeface="Times New Roman" panose="02020603050405020304" pitchFamily="18" charset="0"/>
            </a:endParaRPr>
          </a:p>
        </p:txBody>
      </p:sp>
      <p:sp>
        <p:nvSpPr>
          <p:cNvPr id="132" name="Google Shape;132;p5"/>
          <p:cNvSpPr txBox="1"/>
          <p:nvPr/>
        </p:nvSpPr>
        <p:spPr>
          <a:xfrm>
            <a:off x="1665157" y="1036448"/>
            <a:ext cx="6025963" cy="2772900"/>
          </a:xfrm>
          <a:prstGeom prst="rect">
            <a:avLst/>
          </a:prstGeom>
          <a:noFill/>
          <a:ln>
            <a:noFill/>
          </a:ln>
        </p:spPr>
        <p:txBody>
          <a:bodyPr spcFirstLastPara="1" wrap="square" lIns="91425" tIns="91425" rIns="91425" bIns="91425" anchor="t" anchorCtr="0">
            <a:noAutofit/>
          </a:bodyPr>
          <a:lstStyle/>
          <a:p>
            <a:pPr marL="0" marR="0" lvl="0" indent="0" algn="just" rtl="0">
              <a:lnSpc>
                <a:spcPct val="150000"/>
              </a:lnSpc>
              <a:spcBef>
                <a:spcPts val="600"/>
              </a:spcBef>
              <a:spcAft>
                <a:spcPts val="0"/>
              </a:spcAft>
              <a:buClr>
                <a:srgbClr val="000000"/>
              </a:buClr>
              <a:buSzPts val="1200"/>
              <a:buFont typeface="Arial"/>
              <a:buNone/>
            </a:pPr>
            <a:r>
              <a:rPr lang="en" sz="2400" b="1" i="0" u="none" strike="noStrike" cap="none" dirty="0">
                <a:solidFill>
                  <a:schemeClr val="tx1"/>
                </a:solidFill>
                <a:latin typeface="+mn-lt"/>
                <a:ea typeface="Quicksand"/>
                <a:cs typeface="Times New Roman" panose="02020603050405020304" pitchFamily="18" charset="0"/>
                <a:sym typeface="Quicksand"/>
              </a:rPr>
              <a:t>COURSE DESCRIPTION</a:t>
            </a:r>
            <a:endParaRPr sz="2400" b="0" i="0" u="none" strike="noStrike" cap="none" dirty="0">
              <a:solidFill>
                <a:schemeClr val="tx1"/>
              </a:solidFill>
              <a:latin typeface="+mn-lt"/>
              <a:ea typeface="Quicksand"/>
              <a:cs typeface="Times New Roman" panose="02020603050405020304" pitchFamily="18" charset="0"/>
              <a:sym typeface="Quicksand"/>
            </a:endParaRPr>
          </a:p>
          <a:p>
            <a:pPr marL="0" marR="0" lvl="0" indent="0" algn="just" rtl="0">
              <a:lnSpc>
                <a:spcPct val="150000"/>
              </a:lnSpc>
              <a:spcBef>
                <a:spcPts val="600"/>
              </a:spcBef>
              <a:spcAft>
                <a:spcPts val="0"/>
              </a:spcAft>
              <a:buClr>
                <a:srgbClr val="000000"/>
              </a:buClr>
              <a:buSzPts val="1200"/>
              <a:buFont typeface="Arial"/>
              <a:buNone/>
            </a:pPr>
            <a:r>
              <a:rPr lang="en" sz="2000" b="0" i="0" u="none" strike="noStrike" cap="none" dirty="0">
                <a:solidFill>
                  <a:schemeClr val="tx1"/>
                </a:solidFill>
                <a:latin typeface="+mn-lt"/>
                <a:ea typeface="Quicksand"/>
                <a:cs typeface="Times New Roman" panose="02020603050405020304" pitchFamily="18" charset="0"/>
                <a:sym typeface="Quicksand"/>
              </a:rPr>
              <a:t>This course will cover both working in groups and communication skills - both classic and current theories of group communication &amp; team work that focus on "how groups work" and include practical information on group communication strategies and skills that emphasize "how to work in groups". </a:t>
            </a:r>
            <a:endParaRPr sz="2000" b="0" i="0" u="none" strike="noStrike" cap="none" dirty="0">
              <a:solidFill>
                <a:schemeClr val="tx1"/>
              </a:solidFill>
              <a:latin typeface="+mn-lt"/>
              <a:ea typeface="Quicksand"/>
              <a:cs typeface="Times New Roman" panose="02020603050405020304" pitchFamily="18" charset="0"/>
              <a:sym typeface="Quicksa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5"/>
          <p:cNvSpPr txBox="1">
            <a:spLocks noGrp="1"/>
          </p:cNvSpPr>
          <p:nvPr>
            <p:ph type="title"/>
          </p:nvPr>
        </p:nvSpPr>
        <p:spPr>
          <a:xfrm>
            <a:off x="1165475" y="604610"/>
            <a:ext cx="6858000" cy="345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 sz="2400" dirty="0">
                <a:solidFill>
                  <a:schemeClr val="tx1"/>
                </a:solidFill>
              </a:rPr>
              <a:t>SYLLABUS</a:t>
            </a:r>
            <a:endParaRPr sz="2400" dirty="0">
              <a:solidFill>
                <a:schemeClr val="tx1"/>
              </a:solidFill>
            </a:endParaRPr>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solidFill>
                  <a:schemeClr val="tx1"/>
                </a:solidFill>
              </a:rPr>
              <a:t>6</a:t>
            </a:fld>
            <a:endParaRPr>
              <a:solidFill>
                <a:schemeClr val="tx1"/>
              </a:solidFill>
            </a:endParaRPr>
          </a:p>
        </p:txBody>
      </p:sp>
      <p:sp>
        <p:nvSpPr>
          <p:cNvPr id="131" name="Google Shape;131;p5"/>
          <p:cNvSpPr txBox="1"/>
          <p:nvPr/>
        </p:nvSpPr>
        <p:spPr>
          <a:xfrm>
            <a:off x="1525234" y="1960669"/>
            <a:ext cx="3928682" cy="2991184"/>
          </a:xfrm>
          <a:prstGeom prst="rect">
            <a:avLst/>
          </a:prstGeom>
          <a:noFill/>
          <a:ln>
            <a:noFill/>
          </a:ln>
        </p:spPr>
        <p:txBody>
          <a:bodyPr spcFirstLastPara="1" wrap="square" lIns="91425" tIns="91425" rIns="91425" bIns="91425" anchor="t" anchorCtr="0">
            <a:noAutofit/>
          </a:bodyPr>
          <a:lstStyle/>
          <a:p>
            <a:pPr>
              <a:spcBef>
                <a:spcPts val="600"/>
              </a:spcBef>
              <a:buSzPts val="1200"/>
            </a:pPr>
            <a:r>
              <a:rPr lang="en-US" sz="2000" b="0" i="0" u="none" strike="noStrike" cap="none" dirty="0">
                <a:solidFill>
                  <a:schemeClr val="tx1"/>
                </a:solidFill>
                <a:latin typeface="Quicksand"/>
                <a:ea typeface="Quicksand"/>
                <a:cs typeface="Quicksand"/>
                <a:sym typeface="Quicksand"/>
              </a:rPr>
              <a:t>- 01 Participation: 10%</a:t>
            </a:r>
          </a:p>
          <a:p>
            <a:pPr>
              <a:spcBef>
                <a:spcPts val="600"/>
              </a:spcBef>
              <a:buSzPts val="1200"/>
            </a:pPr>
            <a:r>
              <a:rPr lang="en-US" sz="2000" b="0" i="0" u="none" strike="noStrike" cap="none" dirty="0">
                <a:solidFill>
                  <a:schemeClr val="tx1"/>
                </a:solidFill>
                <a:latin typeface="Quicksand"/>
                <a:ea typeface="Quicksand"/>
                <a:cs typeface="Quicksand"/>
                <a:sym typeface="Quicksand"/>
              </a:rPr>
              <a:t>- 02 Group Assignments: 20% </a:t>
            </a:r>
          </a:p>
          <a:p>
            <a:pPr marL="0" marR="0" lvl="0" indent="0" algn="l" rtl="0">
              <a:lnSpc>
                <a:spcPct val="100000"/>
              </a:lnSpc>
              <a:spcBef>
                <a:spcPts val="600"/>
              </a:spcBef>
              <a:spcAft>
                <a:spcPts val="0"/>
              </a:spcAft>
              <a:buClr>
                <a:srgbClr val="000000"/>
              </a:buClr>
              <a:buSzPts val="1200"/>
              <a:buFont typeface="Arial"/>
              <a:buNone/>
            </a:pPr>
            <a:r>
              <a:rPr lang="en" sz="2000" b="0" i="0" u="none" strike="noStrike" cap="none" dirty="0">
                <a:solidFill>
                  <a:schemeClr val="tx1"/>
                </a:solidFill>
                <a:latin typeface="Quicksand"/>
                <a:ea typeface="Quicksand"/>
                <a:cs typeface="Quicksand"/>
                <a:sym typeface="Quicksand"/>
              </a:rPr>
              <a:t>- 03 Activities: 15% </a:t>
            </a:r>
            <a:endParaRPr sz="2000" b="0" i="0" u="none" strike="noStrike" cap="none" dirty="0">
              <a:solidFill>
                <a:schemeClr val="tx1"/>
              </a:solidFill>
              <a:latin typeface="Quicksand"/>
              <a:ea typeface="Quicksand"/>
              <a:cs typeface="Quicksand"/>
              <a:sym typeface="Quicksand"/>
            </a:endParaRPr>
          </a:p>
          <a:p>
            <a:pPr marL="0" marR="0" lvl="0" indent="0" algn="l" rtl="0">
              <a:lnSpc>
                <a:spcPct val="100000"/>
              </a:lnSpc>
              <a:spcBef>
                <a:spcPts val="600"/>
              </a:spcBef>
              <a:spcAft>
                <a:spcPts val="0"/>
              </a:spcAft>
              <a:buClr>
                <a:srgbClr val="000000"/>
              </a:buClr>
              <a:buSzPts val="1200"/>
              <a:buFont typeface="Arial"/>
              <a:buNone/>
            </a:pPr>
            <a:r>
              <a:rPr lang="en" sz="2000" b="0" i="0" u="none" strike="noStrike" cap="none" dirty="0">
                <a:solidFill>
                  <a:schemeClr val="tx1"/>
                </a:solidFill>
                <a:latin typeface="Quicksand"/>
                <a:ea typeface="Quicksand"/>
                <a:cs typeface="Quicksand"/>
                <a:sym typeface="Quicksand"/>
              </a:rPr>
              <a:t>- 01 Quiz: </a:t>
            </a:r>
            <a:r>
              <a:rPr lang="en" sz="2000" dirty="0">
                <a:solidFill>
                  <a:schemeClr val="tx1"/>
                </a:solidFill>
                <a:latin typeface="Quicksand"/>
                <a:ea typeface="Quicksand"/>
                <a:cs typeface="Quicksand"/>
                <a:sym typeface="Quicksand"/>
              </a:rPr>
              <a:t>05</a:t>
            </a:r>
            <a:r>
              <a:rPr lang="en" sz="2000" b="0" i="0" u="none" strike="noStrike" cap="none" dirty="0">
                <a:solidFill>
                  <a:schemeClr val="tx1"/>
                </a:solidFill>
                <a:latin typeface="Quicksand"/>
                <a:ea typeface="Quicksand"/>
                <a:cs typeface="Quicksand"/>
                <a:sym typeface="Quicksand"/>
              </a:rPr>
              <a:t>%             </a:t>
            </a:r>
            <a:endParaRPr sz="2000" b="0" i="0" u="none" strike="noStrike" cap="none" dirty="0">
              <a:solidFill>
                <a:schemeClr val="tx1"/>
              </a:solidFill>
              <a:latin typeface="Quicksand"/>
              <a:ea typeface="Quicksand"/>
              <a:cs typeface="Quicksand"/>
              <a:sym typeface="Quicksand"/>
            </a:endParaRPr>
          </a:p>
          <a:p>
            <a:pPr marL="0" marR="0" lvl="0" indent="0" algn="l" rtl="0">
              <a:lnSpc>
                <a:spcPct val="100000"/>
              </a:lnSpc>
              <a:spcBef>
                <a:spcPts val="600"/>
              </a:spcBef>
              <a:spcAft>
                <a:spcPts val="0"/>
              </a:spcAft>
              <a:buClr>
                <a:srgbClr val="000000"/>
              </a:buClr>
              <a:buSzPts val="1200"/>
              <a:buFont typeface="Arial"/>
              <a:buNone/>
            </a:pPr>
            <a:r>
              <a:rPr lang="en" sz="2000" b="0" i="0" u="none" strike="noStrike" cap="none" dirty="0">
                <a:solidFill>
                  <a:schemeClr val="tx1"/>
                </a:solidFill>
                <a:latin typeface="Quicksand"/>
                <a:ea typeface="Quicksand"/>
                <a:cs typeface="Quicksand"/>
                <a:sym typeface="Quicksand"/>
              </a:rPr>
              <a:t>- 01 Group Project: 30%</a:t>
            </a:r>
            <a:endParaRPr sz="2000" b="0" i="0" u="none" strike="noStrike" cap="none" dirty="0">
              <a:solidFill>
                <a:schemeClr val="tx1"/>
              </a:solidFill>
              <a:latin typeface="Quicksand"/>
              <a:ea typeface="Quicksand"/>
              <a:cs typeface="Quicksand"/>
              <a:sym typeface="Quicksand"/>
            </a:endParaRPr>
          </a:p>
          <a:p>
            <a:pPr marL="0" marR="0" lvl="0" indent="0" algn="l" rtl="0">
              <a:lnSpc>
                <a:spcPct val="100000"/>
              </a:lnSpc>
              <a:spcBef>
                <a:spcPts val="600"/>
              </a:spcBef>
              <a:spcAft>
                <a:spcPts val="0"/>
              </a:spcAft>
              <a:buClr>
                <a:srgbClr val="000000"/>
              </a:buClr>
              <a:buSzPts val="1200"/>
              <a:buFont typeface="Arial"/>
              <a:buNone/>
            </a:pPr>
            <a:r>
              <a:rPr lang="en" sz="2000" b="0" i="0" u="none" strike="noStrike" cap="none" dirty="0">
                <a:solidFill>
                  <a:schemeClr val="tx1"/>
                </a:solidFill>
                <a:latin typeface="Quicksand"/>
                <a:ea typeface="Quicksand"/>
                <a:cs typeface="Quicksand"/>
                <a:sym typeface="Quicksand"/>
              </a:rPr>
              <a:t>- 01 Final exam: 20%</a:t>
            </a:r>
            <a:endParaRPr sz="2000" b="0" i="0" u="none" strike="noStrike" cap="none" dirty="0">
              <a:solidFill>
                <a:schemeClr val="tx1"/>
              </a:solidFill>
              <a:latin typeface="Quicksand"/>
              <a:ea typeface="Quicksand"/>
              <a:cs typeface="Quicksand"/>
              <a:sym typeface="Quicksand"/>
            </a:endParaRPr>
          </a:p>
        </p:txBody>
      </p:sp>
      <p:sp>
        <p:nvSpPr>
          <p:cNvPr id="6" name="TextBox 5">
            <a:extLst>
              <a:ext uri="{FF2B5EF4-FFF2-40B4-BE49-F238E27FC236}">
                <a16:creationId xmlns:a16="http://schemas.microsoft.com/office/drawing/2014/main" id="{3A6041B7-87A2-ABED-5605-F6C9DB4FFBB3}"/>
              </a:ext>
            </a:extLst>
          </p:cNvPr>
          <p:cNvSpPr txBox="1"/>
          <p:nvPr/>
        </p:nvSpPr>
        <p:spPr>
          <a:xfrm>
            <a:off x="1165475" y="1294462"/>
            <a:ext cx="4572000" cy="461665"/>
          </a:xfrm>
          <a:prstGeom prst="rect">
            <a:avLst/>
          </a:prstGeom>
          <a:noFill/>
        </p:spPr>
        <p:txBody>
          <a:bodyPr wrap="square">
            <a:spAutoFit/>
          </a:bodyPr>
          <a:lstStyle/>
          <a:p>
            <a:pPr marL="0" marR="0" lvl="0" indent="0" algn="l" rtl="0">
              <a:lnSpc>
                <a:spcPct val="100000"/>
              </a:lnSpc>
              <a:spcBef>
                <a:spcPts val="600"/>
              </a:spcBef>
              <a:spcAft>
                <a:spcPts val="0"/>
              </a:spcAft>
              <a:buClr>
                <a:srgbClr val="000000"/>
              </a:buClr>
              <a:buSzPts val="1200"/>
              <a:buFont typeface="Arial"/>
              <a:buNone/>
            </a:pPr>
            <a:r>
              <a:rPr lang="en-US" sz="2400" b="1" dirty="0">
                <a:solidFill>
                  <a:schemeClr val="tx1"/>
                </a:solidFill>
                <a:latin typeface="Quicksand"/>
                <a:ea typeface="Quicksand"/>
                <a:cs typeface="Quicksand"/>
                <a:sym typeface="Quicksand"/>
              </a:rPr>
              <a:t>ASSESSMENTS (</a:t>
            </a:r>
            <a:r>
              <a:rPr lang="en-US" sz="2400" b="1" i="0" u="none" strike="noStrike" cap="none" dirty="0">
                <a:solidFill>
                  <a:schemeClr val="tx1"/>
                </a:solidFill>
                <a:latin typeface="Quicksand"/>
                <a:ea typeface="Quicksand"/>
                <a:cs typeface="Quicksand"/>
                <a:sym typeface="Quicksand"/>
              </a:rPr>
              <a:t>MARKS)</a:t>
            </a:r>
            <a:endParaRPr lang="en-US" sz="2400" b="0" i="0" u="none" strike="noStrike" cap="none" dirty="0">
              <a:solidFill>
                <a:schemeClr val="tx1"/>
              </a:solidFill>
              <a:latin typeface="Quicksand"/>
              <a:ea typeface="Quicksand"/>
              <a:cs typeface="Quicksand"/>
              <a:sym typeface="Quicksand"/>
            </a:endParaRPr>
          </a:p>
        </p:txBody>
      </p:sp>
      <p:sp>
        <p:nvSpPr>
          <p:cNvPr id="7" name="Google Shape;131;p5">
            <a:extLst>
              <a:ext uri="{FF2B5EF4-FFF2-40B4-BE49-F238E27FC236}">
                <a16:creationId xmlns:a16="http://schemas.microsoft.com/office/drawing/2014/main" id="{C474DEF7-2F02-FE32-18AC-3C374FE49984}"/>
              </a:ext>
            </a:extLst>
          </p:cNvPr>
          <p:cNvSpPr txBox="1"/>
          <p:nvPr/>
        </p:nvSpPr>
        <p:spPr>
          <a:xfrm>
            <a:off x="5525217" y="3107487"/>
            <a:ext cx="3167765" cy="153997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rgbClr val="000000"/>
              </a:buClr>
              <a:buSzPts val="1200"/>
              <a:buFont typeface="Arial"/>
              <a:buNone/>
            </a:pPr>
            <a:r>
              <a:rPr lang="en" sz="2000" b="1" i="0" u="sng" strike="noStrike" cap="none" dirty="0">
                <a:solidFill>
                  <a:schemeClr val="tx1"/>
                </a:solidFill>
                <a:latin typeface="Quicksand"/>
                <a:ea typeface="Quicksand"/>
                <a:cs typeface="Quicksand"/>
                <a:sym typeface="Quicksand"/>
              </a:rPr>
              <a:t>Conditions to pass: </a:t>
            </a:r>
            <a:endParaRPr sz="2000" b="1" i="0" u="sng" strike="noStrike" cap="none" dirty="0">
              <a:solidFill>
                <a:schemeClr val="tx1"/>
              </a:solidFill>
              <a:latin typeface="Quicksand"/>
              <a:ea typeface="Quicksand"/>
              <a:cs typeface="Quicksand"/>
              <a:sym typeface="Quicksand"/>
            </a:endParaRPr>
          </a:p>
          <a:p>
            <a:pPr marL="0" marR="0" lvl="0" indent="0" algn="l" rtl="0">
              <a:lnSpc>
                <a:spcPct val="100000"/>
              </a:lnSpc>
              <a:spcBef>
                <a:spcPts val="600"/>
              </a:spcBef>
              <a:spcAft>
                <a:spcPts val="0"/>
              </a:spcAft>
              <a:buClr>
                <a:srgbClr val="000000"/>
              </a:buClr>
              <a:buSzPts val="1200"/>
              <a:buFont typeface="Arial"/>
              <a:buNone/>
            </a:pPr>
            <a:r>
              <a:rPr lang="en" sz="2000" b="0" i="0" u="none" strike="noStrike" cap="none" dirty="0">
                <a:solidFill>
                  <a:schemeClr val="tx1"/>
                </a:solidFill>
                <a:latin typeface="Quicksand"/>
                <a:ea typeface="Quicksand"/>
                <a:cs typeface="Quicksand"/>
                <a:sym typeface="Quicksand"/>
              </a:rPr>
              <a:t>- Final exam &gt;= 4</a:t>
            </a:r>
            <a:endParaRPr sz="2000" b="0" i="0" u="none" strike="noStrike" cap="none" dirty="0">
              <a:solidFill>
                <a:schemeClr val="tx1"/>
              </a:solidFill>
              <a:latin typeface="Quicksand"/>
              <a:ea typeface="Quicksand"/>
              <a:cs typeface="Quicksand"/>
              <a:sym typeface="Quicksand"/>
            </a:endParaRPr>
          </a:p>
          <a:p>
            <a:pPr marL="0" marR="0" lvl="0" indent="0" algn="l" rtl="0">
              <a:lnSpc>
                <a:spcPct val="100000"/>
              </a:lnSpc>
              <a:spcBef>
                <a:spcPts val="600"/>
              </a:spcBef>
              <a:spcAft>
                <a:spcPts val="0"/>
              </a:spcAft>
              <a:buClr>
                <a:srgbClr val="000000"/>
              </a:buClr>
              <a:buSzPts val="1200"/>
              <a:buFont typeface="Arial"/>
              <a:buNone/>
            </a:pPr>
            <a:r>
              <a:rPr lang="en" sz="2000" b="0" i="0" u="none" strike="noStrike" cap="none" dirty="0">
                <a:solidFill>
                  <a:schemeClr val="tx1"/>
                </a:solidFill>
                <a:latin typeface="Quicksand"/>
                <a:ea typeface="Quicksand"/>
                <a:cs typeface="Quicksand"/>
                <a:sym typeface="Quicksand"/>
              </a:rPr>
              <a:t>- Grade Average &gt;= 5/10</a:t>
            </a:r>
            <a:endParaRPr sz="2000" b="0" i="0" u="none" strike="noStrike" cap="none" dirty="0">
              <a:solidFill>
                <a:schemeClr val="tx1"/>
              </a:solidFill>
              <a:latin typeface="Quicksand"/>
              <a:ea typeface="Quicksand"/>
              <a:cs typeface="Quicksand"/>
              <a:sym typeface="Quicksand"/>
            </a:endParaRPr>
          </a:p>
        </p:txBody>
      </p:sp>
      <p:pic>
        <p:nvPicPr>
          <p:cNvPr id="1026" name="Picture 2">
            <a:extLst>
              <a:ext uri="{FF2B5EF4-FFF2-40B4-BE49-F238E27FC236}">
                <a16:creationId xmlns:a16="http://schemas.microsoft.com/office/drawing/2014/main" id="{B12CA0CB-6AEB-2480-3360-E8D47BBCFD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362456">
            <a:off x="5530528" y="872214"/>
            <a:ext cx="3108355" cy="1466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057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9" name="Google Shape;139;p6"/>
          <p:cNvSpPr txBox="1">
            <a:spLocks noGrp="1"/>
          </p:cNvSpPr>
          <p:nvPr>
            <p:ph type="title"/>
          </p:nvPr>
        </p:nvSpPr>
        <p:spPr>
          <a:xfrm>
            <a:off x="1314416" y="1477542"/>
            <a:ext cx="6858000" cy="345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US" sz="2800" b="1" dirty="0">
                <a:solidFill>
                  <a:schemeClr val="tx1"/>
                </a:solidFill>
              </a:rPr>
              <a:t>FORMING GROUPS</a:t>
            </a:r>
          </a:p>
        </p:txBody>
      </p:sp>
      <p:sp>
        <p:nvSpPr>
          <p:cNvPr id="140" name="Google Shape;140;p6"/>
          <p:cNvSpPr txBox="1">
            <a:spLocks noGrp="1"/>
          </p:cNvSpPr>
          <p:nvPr>
            <p:ph type="body" idx="1"/>
          </p:nvPr>
        </p:nvSpPr>
        <p:spPr>
          <a:xfrm>
            <a:off x="1689328" y="2307922"/>
            <a:ext cx="6483088" cy="1168500"/>
          </a:xfrm>
          <a:prstGeom prst="rect">
            <a:avLst/>
          </a:prstGeom>
          <a:noFill/>
          <a:ln>
            <a:noFill/>
          </a:ln>
        </p:spPr>
        <p:txBody>
          <a:bodyPr spcFirstLastPara="1" wrap="square" lIns="91425" tIns="91425" rIns="91425" bIns="91425" anchor="ctr" anchorCtr="0">
            <a:noAutofit/>
          </a:bodyPr>
          <a:lstStyle/>
          <a:p>
            <a:pPr marL="558800" lvl="0" indent="-457200" algn="l" rtl="0">
              <a:lnSpc>
                <a:spcPct val="100000"/>
              </a:lnSpc>
              <a:spcBef>
                <a:spcPts val="600"/>
              </a:spcBef>
              <a:spcAft>
                <a:spcPts val="0"/>
              </a:spcAft>
              <a:buClrTx/>
              <a:buSzPct val="100000"/>
              <a:buFont typeface="Arial" panose="020B0604020202020204" pitchFamily="34" charset="0"/>
              <a:buChar char="•"/>
            </a:pPr>
            <a:r>
              <a:rPr lang="en" sz="3600" dirty="0">
                <a:solidFill>
                  <a:schemeClr val="tx1"/>
                </a:solidFill>
              </a:rPr>
              <a:t>5-6 members/a group</a:t>
            </a:r>
            <a:endParaRPr sz="3600" dirty="0">
              <a:solidFill>
                <a:schemeClr val="tx1"/>
              </a:solidFill>
            </a:endParaRPr>
          </a:p>
          <a:p>
            <a:pPr marL="558800" lvl="0" indent="-457200" algn="l" rtl="0">
              <a:lnSpc>
                <a:spcPct val="100000"/>
              </a:lnSpc>
              <a:spcBef>
                <a:spcPts val="0"/>
              </a:spcBef>
              <a:spcAft>
                <a:spcPts val="0"/>
              </a:spcAft>
              <a:buClrTx/>
              <a:buSzPct val="100000"/>
              <a:buFont typeface="Arial" panose="020B0604020202020204" pitchFamily="34" charset="0"/>
              <a:buChar char="•"/>
            </a:pPr>
            <a:r>
              <a:rPr lang="en" sz="3600" dirty="0">
                <a:solidFill>
                  <a:schemeClr val="tx1"/>
                </a:solidFill>
              </a:rPr>
              <a:t>Introduce and get to know each other.</a:t>
            </a:r>
            <a:endParaRPr sz="3200" dirty="0">
              <a:solidFill>
                <a:schemeClr val="tx1"/>
              </a:solidFill>
            </a:endParaRPr>
          </a:p>
        </p:txBody>
      </p:sp>
      <p:sp>
        <p:nvSpPr>
          <p:cNvPr id="141" name="Google Shape;141;p6"/>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solidFill>
                  <a:schemeClr val="tx1"/>
                </a:solidFill>
              </a:rPr>
              <a:t>7</a:t>
            </a:fld>
            <a:endParaRPr>
              <a:solidFill>
                <a:schemeClr val="tx1"/>
              </a:solidFill>
            </a:endParaRPr>
          </a:p>
        </p:txBody>
      </p:sp>
      <p:sp>
        <p:nvSpPr>
          <p:cNvPr id="6" name="TextBox 5">
            <a:extLst>
              <a:ext uri="{FF2B5EF4-FFF2-40B4-BE49-F238E27FC236}">
                <a16:creationId xmlns:a16="http://schemas.microsoft.com/office/drawing/2014/main" id="{85FCC226-35A4-4227-8B51-7BA87180FEA6}"/>
              </a:ext>
            </a:extLst>
          </p:cNvPr>
          <p:cNvSpPr txBox="1"/>
          <p:nvPr/>
        </p:nvSpPr>
        <p:spPr>
          <a:xfrm>
            <a:off x="1611824" y="4095750"/>
            <a:ext cx="6638096" cy="707886"/>
          </a:xfrm>
          <a:prstGeom prst="rect">
            <a:avLst/>
          </a:prstGeom>
          <a:noFill/>
        </p:spPr>
        <p:txBody>
          <a:bodyPr wrap="square">
            <a:spAutoFit/>
          </a:bodyPr>
          <a:lstStyle/>
          <a:p>
            <a:pPr marL="0" lvl="0" indent="0" algn="l" rtl="0">
              <a:lnSpc>
                <a:spcPct val="100000"/>
              </a:lnSpc>
              <a:spcBef>
                <a:spcPts val="600"/>
              </a:spcBef>
              <a:spcAft>
                <a:spcPts val="0"/>
              </a:spcAft>
              <a:buSzPts val="3000"/>
              <a:buNone/>
            </a:pPr>
            <a:r>
              <a:rPr lang="en-US" sz="2000" i="1" dirty="0">
                <a:solidFill>
                  <a:schemeClr val="tx1"/>
                </a:solidFill>
              </a:rPr>
              <a:t>Note: This group will be the group that will work with you on a project to practice the skill throughout the course.</a:t>
            </a:r>
          </a:p>
        </p:txBody>
      </p:sp>
      <p:sp>
        <p:nvSpPr>
          <p:cNvPr id="8" name="Google Shape;139;p6">
            <a:extLst>
              <a:ext uri="{FF2B5EF4-FFF2-40B4-BE49-F238E27FC236}">
                <a16:creationId xmlns:a16="http://schemas.microsoft.com/office/drawing/2014/main" id="{C7D241B5-55B9-B937-6559-7A7D4297F691}"/>
              </a:ext>
            </a:extLst>
          </p:cNvPr>
          <p:cNvSpPr txBox="1">
            <a:spLocks/>
          </p:cNvSpPr>
          <p:nvPr/>
        </p:nvSpPr>
        <p:spPr>
          <a:xfrm>
            <a:off x="1300480" y="654824"/>
            <a:ext cx="6858000" cy="345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1pPr>
            <a:lvl2pPr marR="0" lvl="1"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2pPr>
            <a:lvl3pPr marR="0" lvl="2"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3pPr>
            <a:lvl4pPr marR="0" lvl="3"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4pPr>
            <a:lvl5pPr marR="0" lvl="4"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5pPr>
            <a:lvl6pPr marR="0" lvl="5"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6pPr>
            <a:lvl7pPr marR="0" lvl="6"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7pPr>
            <a:lvl8pPr marR="0" lvl="7"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8pPr>
            <a:lvl9pPr marR="0" lvl="8"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9pPr>
          </a:lstStyle>
          <a:p>
            <a:r>
              <a:rPr lang="en-US" sz="2800" dirty="0">
                <a:solidFill>
                  <a:schemeClr val="tx1"/>
                </a:solidFill>
              </a:rPr>
              <a:t>ACTIVITY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7"/>
          <p:cNvSpPr txBox="1">
            <a:spLocks noGrp="1"/>
          </p:cNvSpPr>
          <p:nvPr>
            <p:ph type="ctrTitle"/>
          </p:nvPr>
        </p:nvSpPr>
        <p:spPr>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sz="3600" dirty="0">
                <a:solidFill>
                  <a:schemeClr val="tx1"/>
                </a:solidFill>
              </a:rPr>
              <a:t>GROUP AND TEAM OVERVIEW</a:t>
            </a:r>
            <a:endParaRPr sz="3600" dirty="0">
              <a:solidFill>
                <a:schemeClr val="tx1"/>
              </a:solidFill>
            </a:endParaRPr>
          </a:p>
        </p:txBody>
      </p:sp>
      <p:sp>
        <p:nvSpPr>
          <p:cNvPr id="147" name="Google Shape;147;p7"/>
          <p:cNvSpPr txBox="1">
            <a:spLocks noGrp="1"/>
          </p:cNvSpPr>
          <p:nvPr>
            <p:ph type="subTitle" idx="1"/>
          </p:nvPr>
        </p:nvSpPr>
        <p:spPr>
          <a:xfrm>
            <a:off x="1567326" y="1415672"/>
            <a:ext cx="6927900" cy="353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 sz="2800" dirty="0">
                <a:solidFill>
                  <a:schemeClr val="tx1"/>
                </a:solidFill>
              </a:rPr>
              <a:t>Let’s start with the first session</a:t>
            </a:r>
            <a:endParaRPr sz="2800" dirty="0">
              <a:solidFill>
                <a:schemeClr val="tx1"/>
              </a:solidFill>
            </a:endParaRPr>
          </a:p>
        </p:txBody>
      </p:sp>
      <p:sp>
        <p:nvSpPr>
          <p:cNvPr id="149" name="Google Shape;149;p7"/>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solidFill>
                  <a:schemeClr val="tx1"/>
                </a:solidFill>
              </a:rPr>
              <a:t>8</a:t>
            </a:fld>
            <a:endParaRPr>
              <a:solidFill>
                <a:schemeClr val="tx1"/>
              </a:solidFill>
            </a:endParaRPr>
          </a:p>
        </p:txBody>
      </p:sp>
      <p:sp>
        <p:nvSpPr>
          <p:cNvPr id="148" name="Google Shape;148;p7"/>
          <p:cNvSpPr txBox="1"/>
          <p:nvPr/>
        </p:nvSpPr>
        <p:spPr>
          <a:xfrm>
            <a:off x="526358" y="2279925"/>
            <a:ext cx="802500" cy="5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tx1"/>
                </a:solidFill>
                <a:latin typeface="Quicksand"/>
                <a:ea typeface="Quicksand"/>
                <a:cs typeface="Quicksand"/>
                <a:sym typeface="Quicksand"/>
              </a:rPr>
              <a:t>I</a:t>
            </a:r>
            <a:endParaRPr sz="3000" b="0" i="0" u="none" strike="noStrike" cap="none">
              <a:solidFill>
                <a:schemeClr val="tx1"/>
              </a:solidFill>
              <a:latin typeface="Quicksand"/>
              <a:ea typeface="Quicksand"/>
              <a:cs typeface="Quicksand"/>
              <a:sym typeface="Quicksand"/>
            </a:endParaRPr>
          </a:p>
        </p:txBody>
      </p:sp>
      <p:sp>
        <p:nvSpPr>
          <p:cNvPr id="6" name="Google Shape;350;p2">
            <a:extLst>
              <a:ext uri="{FF2B5EF4-FFF2-40B4-BE49-F238E27FC236}">
                <a16:creationId xmlns:a16="http://schemas.microsoft.com/office/drawing/2014/main" id="{81891DA2-14AB-8852-27A8-B7F5351E1604}"/>
              </a:ext>
            </a:extLst>
          </p:cNvPr>
          <p:cNvSpPr txBox="1">
            <a:spLocks/>
          </p:cNvSpPr>
          <p:nvPr/>
        </p:nvSpPr>
        <p:spPr>
          <a:xfrm>
            <a:off x="1567326" y="3032887"/>
            <a:ext cx="4111050" cy="139687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accent1"/>
              </a:buClr>
              <a:buSzPts val="1800"/>
              <a:buFont typeface="Quicksand"/>
              <a:buNone/>
              <a:defRPr sz="1800" b="0" i="0" u="none" strike="noStrike" cap="none">
                <a:solidFill>
                  <a:schemeClr val="lt1"/>
                </a:solidFill>
                <a:latin typeface="Quicksand"/>
                <a:ea typeface="Quicksand"/>
                <a:cs typeface="Quicksand"/>
                <a:sym typeface="Quicksand"/>
              </a:defRPr>
            </a:lvl1pPr>
            <a:lvl2pPr marL="914400" marR="0" lvl="1" indent="-381000" algn="l" rtl="0">
              <a:lnSpc>
                <a:spcPct val="100000"/>
              </a:lnSpc>
              <a:spcBef>
                <a:spcPts val="0"/>
              </a:spcBef>
              <a:spcAft>
                <a:spcPts val="0"/>
              </a:spcAft>
              <a:buClr>
                <a:schemeClr val="accent1"/>
              </a:buClr>
              <a:buSzPts val="1800"/>
              <a:buFont typeface="Quicksand"/>
              <a:buNone/>
              <a:defRPr sz="1800" b="0" i="0" u="none" strike="noStrike" cap="none">
                <a:solidFill>
                  <a:schemeClr val="lt1"/>
                </a:solidFill>
                <a:latin typeface="Quicksand"/>
                <a:ea typeface="Quicksand"/>
                <a:cs typeface="Quicksand"/>
                <a:sym typeface="Quicksand"/>
              </a:defRPr>
            </a:lvl2pPr>
            <a:lvl3pPr marL="1371600" marR="0" lvl="2" indent="-381000" algn="l" rtl="0">
              <a:lnSpc>
                <a:spcPct val="100000"/>
              </a:lnSpc>
              <a:spcBef>
                <a:spcPts val="0"/>
              </a:spcBef>
              <a:spcAft>
                <a:spcPts val="0"/>
              </a:spcAft>
              <a:buClr>
                <a:schemeClr val="accent1"/>
              </a:buClr>
              <a:buSzPts val="1800"/>
              <a:buFont typeface="Quicksand"/>
              <a:buNone/>
              <a:defRPr sz="1800" b="0" i="0" u="none" strike="noStrike" cap="none">
                <a:solidFill>
                  <a:schemeClr val="lt1"/>
                </a:solidFill>
                <a:latin typeface="Quicksand"/>
                <a:ea typeface="Quicksand"/>
                <a:cs typeface="Quicksand"/>
                <a:sym typeface="Quicksand"/>
              </a:defRPr>
            </a:lvl3pPr>
            <a:lvl4pPr marL="1828800" marR="0" lvl="3" indent="-381000" algn="l" rtl="0">
              <a:lnSpc>
                <a:spcPct val="100000"/>
              </a:lnSpc>
              <a:spcBef>
                <a:spcPts val="0"/>
              </a:spcBef>
              <a:spcAft>
                <a:spcPts val="0"/>
              </a:spcAft>
              <a:buClr>
                <a:schemeClr val="lt1"/>
              </a:buClr>
              <a:buSzPts val="2400"/>
              <a:buFont typeface="Quicksand"/>
              <a:buNone/>
              <a:defRPr sz="2400" b="0" i="0" u="none" strike="noStrike" cap="none">
                <a:solidFill>
                  <a:schemeClr val="lt1"/>
                </a:solidFill>
                <a:latin typeface="Quicksand"/>
                <a:ea typeface="Quicksand"/>
                <a:cs typeface="Quicksand"/>
                <a:sym typeface="Quicksand"/>
              </a:defRPr>
            </a:lvl4pPr>
            <a:lvl5pPr marL="2286000" marR="0" lvl="4" indent="-381000" algn="l" rtl="0">
              <a:lnSpc>
                <a:spcPct val="100000"/>
              </a:lnSpc>
              <a:spcBef>
                <a:spcPts val="0"/>
              </a:spcBef>
              <a:spcAft>
                <a:spcPts val="0"/>
              </a:spcAft>
              <a:buClr>
                <a:schemeClr val="lt1"/>
              </a:buClr>
              <a:buSzPts val="2400"/>
              <a:buFont typeface="Quicksand"/>
              <a:buNone/>
              <a:defRPr sz="2400" b="0" i="0" u="none" strike="noStrike" cap="none">
                <a:solidFill>
                  <a:schemeClr val="lt1"/>
                </a:solidFill>
                <a:latin typeface="Quicksand"/>
                <a:ea typeface="Quicksand"/>
                <a:cs typeface="Quicksand"/>
                <a:sym typeface="Quicksand"/>
              </a:defRPr>
            </a:lvl5pPr>
            <a:lvl6pPr marL="2743200" marR="0" lvl="5" indent="-381000" algn="l" rtl="0">
              <a:lnSpc>
                <a:spcPct val="100000"/>
              </a:lnSpc>
              <a:spcBef>
                <a:spcPts val="0"/>
              </a:spcBef>
              <a:spcAft>
                <a:spcPts val="0"/>
              </a:spcAft>
              <a:buClr>
                <a:schemeClr val="lt1"/>
              </a:buClr>
              <a:buSzPts val="2400"/>
              <a:buFont typeface="Quicksand"/>
              <a:buNone/>
              <a:defRPr sz="2400" b="0" i="0" u="none" strike="noStrike" cap="none">
                <a:solidFill>
                  <a:schemeClr val="lt1"/>
                </a:solidFill>
                <a:latin typeface="Quicksand"/>
                <a:ea typeface="Quicksand"/>
                <a:cs typeface="Quicksand"/>
                <a:sym typeface="Quicksand"/>
              </a:defRPr>
            </a:lvl6pPr>
            <a:lvl7pPr marL="3200400" marR="0" lvl="6" indent="-381000" algn="l" rtl="0">
              <a:lnSpc>
                <a:spcPct val="100000"/>
              </a:lnSpc>
              <a:spcBef>
                <a:spcPts val="0"/>
              </a:spcBef>
              <a:spcAft>
                <a:spcPts val="0"/>
              </a:spcAft>
              <a:buClr>
                <a:schemeClr val="lt1"/>
              </a:buClr>
              <a:buSzPts val="2400"/>
              <a:buFont typeface="Quicksand"/>
              <a:buNone/>
              <a:defRPr sz="2400" b="0" i="0" u="none" strike="noStrike" cap="none">
                <a:solidFill>
                  <a:schemeClr val="lt1"/>
                </a:solidFill>
                <a:latin typeface="Quicksand"/>
                <a:ea typeface="Quicksand"/>
                <a:cs typeface="Quicksand"/>
                <a:sym typeface="Quicksand"/>
              </a:defRPr>
            </a:lvl7pPr>
            <a:lvl8pPr marL="3657600" marR="0" lvl="7" indent="-381000" algn="l" rtl="0">
              <a:lnSpc>
                <a:spcPct val="100000"/>
              </a:lnSpc>
              <a:spcBef>
                <a:spcPts val="0"/>
              </a:spcBef>
              <a:spcAft>
                <a:spcPts val="0"/>
              </a:spcAft>
              <a:buClr>
                <a:schemeClr val="lt1"/>
              </a:buClr>
              <a:buSzPts val="2400"/>
              <a:buFont typeface="Quicksand"/>
              <a:buNone/>
              <a:defRPr sz="2400" b="0" i="0" u="none" strike="noStrike" cap="none">
                <a:solidFill>
                  <a:schemeClr val="lt1"/>
                </a:solidFill>
                <a:latin typeface="Quicksand"/>
                <a:ea typeface="Quicksand"/>
                <a:cs typeface="Quicksand"/>
                <a:sym typeface="Quicksand"/>
              </a:defRPr>
            </a:lvl8pPr>
            <a:lvl9pPr marL="4114800" marR="0" lvl="8" indent="-381000" algn="l" rtl="0">
              <a:lnSpc>
                <a:spcPct val="100000"/>
              </a:lnSpc>
              <a:spcBef>
                <a:spcPts val="0"/>
              </a:spcBef>
              <a:spcAft>
                <a:spcPts val="0"/>
              </a:spcAft>
              <a:buClr>
                <a:schemeClr val="lt1"/>
              </a:buClr>
              <a:buSzPts val="2400"/>
              <a:buFont typeface="Quicksand"/>
              <a:buNone/>
              <a:defRPr sz="2400" b="0" i="0" u="none" strike="noStrike" cap="none">
                <a:solidFill>
                  <a:schemeClr val="lt1"/>
                </a:solidFill>
                <a:latin typeface="Quicksand"/>
                <a:ea typeface="Quicksand"/>
                <a:cs typeface="Quicksand"/>
                <a:sym typeface="Quicksand"/>
              </a:defRPr>
            </a:lvl9pPr>
          </a:lstStyle>
          <a:p>
            <a:pPr marL="0" indent="0">
              <a:buSzPts val="2640"/>
            </a:pPr>
            <a:r>
              <a:rPr lang="en-US" sz="2000" dirty="0">
                <a:solidFill>
                  <a:schemeClr val="tx1"/>
                </a:solidFill>
              </a:rPr>
              <a:t>Defining Teams and Groups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9"/>
          <p:cNvSpPr txBox="1">
            <a:spLocks noGrp="1"/>
          </p:cNvSpPr>
          <p:nvPr>
            <p:ph type="title"/>
          </p:nvPr>
        </p:nvSpPr>
        <p:spPr>
          <a:xfrm>
            <a:off x="1165475" y="628233"/>
            <a:ext cx="6858000" cy="345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 sz="2800" dirty="0">
                <a:solidFill>
                  <a:schemeClr val="tx1"/>
                </a:solidFill>
              </a:rPr>
              <a:t>LEARNING OBJECTIVES</a:t>
            </a:r>
            <a:endParaRPr sz="2800" dirty="0">
              <a:solidFill>
                <a:schemeClr val="tx1"/>
              </a:solidFill>
            </a:endParaRPr>
          </a:p>
        </p:txBody>
      </p:sp>
      <p:sp>
        <p:nvSpPr>
          <p:cNvPr id="162" name="Google Shape;162;p9"/>
          <p:cNvSpPr txBox="1">
            <a:spLocks noGrp="1"/>
          </p:cNvSpPr>
          <p:nvPr>
            <p:ph type="body" idx="1"/>
          </p:nvPr>
        </p:nvSpPr>
        <p:spPr>
          <a:xfrm>
            <a:off x="1741131" y="1184081"/>
            <a:ext cx="6503967" cy="3725700"/>
          </a:xfrm>
          <a:prstGeom prst="rect">
            <a:avLst/>
          </a:prstGeom>
          <a:noFill/>
          <a:ln>
            <a:noFill/>
          </a:ln>
        </p:spPr>
        <p:txBody>
          <a:bodyPr spcFirstLastPara="1" wrap="square" lIns="91425" tIns="91425" rIns="91425" bIns="91425" anchor="t" anchorCtr="0">
            <a:noAutofit/>
          </a:bodyPr>
          <a:lstStyle/>
          <a:p>
            <a:pPr marL="457200" lvl="0" indent="-368300" algn="l" rtl="0">
              <a:spcAft>
                <a:spcPts val="0"/>
              </a:spcAft>
              <a:buClrTx/>
              <a:buSzPct val="100000"/>
              <a:buAutoNum type="arabicPeriod"/>
            </a:pPr>
            <a:r>
              <a:rPr lang="en" sz="2400" dirty="0">
                <a:solidFill>
                  <a:schemeClr val="tx1"/>
                </a:solidFill>
              </a:rPr>
              <a:t>Defining Teams and Groups</a:t>
            </a:r>
            <a:endParaRPr sz="2400" dirty="0">
              <a:solidFill>
                <a:schemeClr val="tx1"/>
              </a:solidFill>
            </a:endParaRPr>
          </a:p>
          <a:p>
            <a:pPr marL="457200" lvl="0" indent="-368300" algn="l" rtl="0">
              <a:spcAft>
                <a:spcPts val="0"/>
              </a:spcAft>
              <a:buClrTx/>
              <a:buSzPct val="100000"/>
              <a:buAutoNum type="arabicPeriod"/>
            </a:pPr>
            <a:r>
              <a:rPr lang="en" sz="2400" dirty="0">
                <a:solidFill>
                  <a:schemeClr val="tx1"/>
                </a:solidFill>
              </a:rPr>
              <a:t>Define “cooperation” </a:t>
            </a:r>
            <a:endParaRPr sz="2400" dirty="0">
              <a:solidFill>
                <a:schemeClr val="tx1"/>
              </a:solidFill>
            </a:endParaRPr>
          </a:p>
          <a:p>
            <a:pPr marL="457200" lvl="0" indent="-368300" algn="l" rtl="0">
              <a:spcAft>
                <a:spcPts val="0"/>
              </a:spcAft>
              <a:buClrTx/>
              <a:buSzPct val="100000"/>
              <a:buAutoNum type="arabicPeriod"/>
            </a:pPr>
            <a:r>
              <a:rPr lang="en" sz="2400" dirty="0">
                <a:solidFill>
                  <a:schemeClr val="tx1"/>
                </a:solidFill>
              </a:rPr>
              <a:t>Distinguish between different social value orientations</a:t>
            </a:r>
            <a:endParaRPr sz="2400" dirty="0">
              <a:solidFill>
                <a:schemeClr val="tx1"/>
              </a:solidFill>
            </a:endParaRPr>
          </a:p>
          <a:p>
            <a:pPr marL="457200" lvl="0" indent="-368300" algn="l" rtl="0">
              <a:spcAft>
                <a:spcPts val="0"/>
              </a:spcAft>
              <a:buClrTx/>
              <a:buSzPct val="100000"/>
              <a:buAutoNum type="arabicPeriod"/>
            </a:pPr>
            <a:r>
              <a:rPr lang="en" sz="2400" dirty="0">
                <a:solidFill>
                  <a:schemeClr val="tx1"/>
                </a:solidFill>
              </a:rPr>
              <a:t>Influences on cooperation </a:t>
            </a:r>
            <a:endParaRPr sz="2400" dirty="0">
              <a:solidFill>
                <a:schemeClr val="tx1"/>
              </a:solidFill>
            </a:endParaRPr>
          </a:p>
          <a:p>
            <a:pPr marL="457200" lvl="0" indent="-368300" algn="l" rtl="0">
              <a:spcAft>
                <a:spcPts val="0"/>
              </a:spcAft>
              <a:buClrTx/>
              <a:buSzPct val="100000"/>
              <a:buAutoNum type="arabicPeriod"/>
            </a:pPr>
            <a:r>
              <a:rPr lang="en" sz="2400" dirty="0">
                <a:solidFill>
                  <a:schemeClr val="tx1"/>
                </a:solidFill>
              </a:rPr>
              <a:t>Explain methods psychologists use to research cooperation</a:t>
            </a:r>
            <a:endParaRPr sz="2400" dirty="0">
              <a:solidFill>
                <a:schemeClr val="tx1"/>
              </a:solidFill>
            </a:endParaRPr>
          </a:p>
        </p:txBody>
      </p:sp>
      <p:sp>
        <p:nvSpPr>
          <p:cNvPr id="163" name="Google Shape;163;p9"/>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solidFill>
                  <a:schemeClr val="tx1"/>
                </a:solidFill>
              </a:rPr>
              <a:t>9</a:t>
            </a:fld>
            <a:endParaRPr>
              <a:solidFill>
                <a:schemeClr val="tx1"/>
              </a:solidFill>
            </a:endParaRPr>
          </a:p>
        </p:txBody>
      </p:sp>
    </p:spTree>
  </p:cSld>
  <p:clrMapOvr>
    <a:masterClrMapping/>
  </p:clrMapOvr>
</p:sld>
</file>

<file path=ppt/theme/theme1.xml><?xml version="1.0" encoding="utf-8"?>
<a:theme xmlns:a="http://schemas.openxmlformats.org/drawingml/2006/main" name="Eleanor template">
  <a:themeElements>
    <a:clrScheme name="Custom 347">
      <a:dk1>
        <a:srgbClr val="2E3037"/>
      </a:dk1>
      <a:lt1>
        <a:srgbClr val="FFFFFF"/>
      </a:lt1>
      <a:dk2>
        <a:srgbClr val="666666"/>
      </a:dk2>
      <a:lt2>
        <a:srgbClr val="F3F3F3"/>
      </a:lt2>
      <a:accent1>
        <a:srgbClr val="39C0BA"/>
      </a:accent1>
      <a:accent2>
        <a:srgbClr val="90E6E2"/>
      </a:accent2>
      <a:accent3>
        <a:srgbClr val="F35B69"/>
      </a:accent3>
      <a:accent4>
        <a:srgbClr val="FAB2B9"/>
      </a:accent4>
      <a:accent5>
        <a:srgbClr val="999FA9"/>
      </a:accent5>
      <a:accent6>
        <a:srgbClr val="E2E7EE"/>
      </a:accent6>
      <a:hlink>
        <a:srgbClr val="39C0B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5913</TotalTime>
  <Words>4021</Words>
  <Application>Microsoft Office PowerPoint</Application>
  <PresentationFormat>On-screen Show (16:9)</PresentationFormat>
  <Paragraphs>357</Paragraphs>
  <Slides>41</Slides>
  <Notes>40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Lora</vt:lpstr>
      <vt:lpstr>Quicksand</vt:lpstr>
      <vt:lpstr>Roboto</vt:lpstr>
      <vt:lpstr>Segoe UI</vt:lpstr>
      <vt:lpstr>Eleanor template</vt:lpstr>
      <vt:lpstr>Communication and In-group Working Skills</vt:lpstr>
      <vt:lpstr>PowerPoint Presentation</vt:lpstr>
      <vt:lpstr>CLASS RULES</vt:lpstr>
      <vt:lpstr>COURSE SYLLABUS</vt:lpstr>
      <vt:lpstr>SYLLABUS</vt:lpstr>
      <vt:lpstr>SYLLABUS</vt:lpstr>
      <vt:lpstr>FORMING GROUPS</vt:lpstr>
      <vt:lpstr>GROUP AND TEAM OVERVIEW</vt:lpstr>
      <vt:lpstr>LEARNING OBJECTIVES</vt:lpstr>
      <vt:lpstr>Defining teams and groups</vt:lpstr>
      <vt:lpstr>1. Defining teams and groups</vt:lpstr>
      <vt:lpstr>1. Defining Teams and Groups</vt:lpstr>
      <vt:lpstr>1. Defining teams and groups</vt:lpstr>
      <vt:lpstr>1. Defining teams and groups</vt:lpstr>
      <vt:lpstr>What is a team?</vt:lpstr>
      <vt:lpstr>ACTIVITY 1 </vt:lpstr>
      <vt:lpstr>PowerPoint Presentation</vt:lpstr>
      <vt:lpstr>PowerPoint Presentation</vt:lpstr>
      <vt:lpstr>PowerPoint Presentation</vt:lpstr>
      <vt:lpstr>ACTIVITY 2 </vt:lpstr>
      <vt:lpstr>PowerPoint Presentation</vt:lpstr>
      <vt:lpstr>ACTIVITY 3 </vt:lpstr>
      <vt:lpstr>PowerPoint Presentation</vt:lpstr>
      <vt:lpstr>PowerPoint Presentation</vt:lpstr>
      <vt:lpstr>PowerPoint Presentation</vt:lpstr>
      <vt:lpstr>PowerPoint Presentation</vt:lpstr>
      <vt:lpstr>PowerPoint Presentation</vt:lpstr>
      <vt:lpstr>PowerPoint Presentation</vt:lpstr>
      <vt:lpstr>Team Size – Group Size</vt:lpstr>
      <vt:lpstr> THE FUNCTIONAL TEAM</vt:lpstr>
      <vt:lpstr>The project (single) team</vt:lpstr>
      <vt:lpstr>The Matrix team</vt:lpstr>
      <vt:lpstr>The matrix team</vt:lpstr>
      <vt:lpstr>The Contract team</vt:lpstr>
      <vt:lpstr>Mixed-structure Team</vt:lpstr>
      <vt:lpstr>ACTIVITY 4 - DISCUSION</vt:lpstr>
      <vt:lpstr>The Modern Teams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Mai Anh Duy</dc:creator>
  <cp:lastModifiedBy>ADMIN</cp:lastModifiedBy>
  <cp:revision>229</cp:revision>
  <dcterms:modified xsi:type="dcterms:W3CDTF">2023-03-17T21:13:50Z</dcterms:modified>
</cp:coreProperties>
</file>